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0" r:id="rId1"/>
    <p:sldMasterId id="2147483672" r:id="rId2"/>
  </p:sldMasterIdLst>
  <p:notesMasterIdLst>
    <p:notesMasterId r:id="rId15"/>
  </p:notesMasterIdLst>
  <p:handoutMasterIdLst>
    <p:handoutMasterId r:id="rId16"/>
  </p:handoutMasterIdLst>
  <p:sldIdLst>
    <p:sldId id="256" r:id="rId3"/>
    <p:sldId id="2656" r:id="rId4"/>
    <p:sldId id="2702" r:id="rId5"/>
    <p:sldId id="2704" r:id="rId6"/>
    <p:sldId id="2699" r:id="rId7"/>
    <p:sldId id="2700" r:id="rId8"/>
    <p:sldId id="2695" r:id="rId9"/>
    <p:sldId id="2694" r:id="rId10"/>
    <p:sldId id="2703" r:id="rId11"/>
    <p:sldId id="2698" r:id="rId12"/>
    <p:sldId id="300" r:id="rId13"/>
    <p:sldId id="273" r:id="rId14"/>
  </p:sldIdLst>
  <p:sldSz cx="17340263" cy="9753600"/>
  <p:notesSz cx="6858000" cy="9144000"/>
  <p:defaultTextStyle>
    <a:lvl1pPr algn="ctr" defTabSz="584200">
      <a:defRPr sz="3600">
        <a:latin typeface="+mn-lt"/>
        <a:ea typeface="+mn-ea"/>
        <a:cs typeface="+mn-cs"/>
        <a:sym typeface="Helvetica Light"/>
      </a:defRPr>
    </a:lvl1pPr>
    <a:lvl2pPr indent="228600" algn="ctr" defTabSz="584200">
      <a:defRPr sz="3600">
        <a:latin typeface="+mn-lt"/>
        <a:ea typeface="+mn-ea"/>
        <a:cs typeface="+mn-cs"/>
        <a:sym typeface="Helvetica Light"/>
      </a:defRPr>
    </a:lvl2pPr>
    <a:lvl3pPr indent="457200" algn="ctr" defTabSz="584200">
      <a:defRPr sz="3600">
        <a:latin typeface="+mn-lt"/>
        <a:ea typeface="+mn-ea"/>
        <a:cs typeface="+mn-cs"/>
        <a:sym typeface="Helvetica Light"/>
      </a:defRPr>
    </a:lvl3pPr>
    <a:lvl4pPr indent="685800" algn="ctr" defTabSz="584200">
      <a:defRPr sz="3600">
        <a:latin typeface="+mn-lt"/>
        <a:ea typeface="+mn-ea"/>
        <a:cs typeface="+mn-cs"/>
        <a:sym typeface="Helvetica Light"/>
      </a:defRPr>
    </a:lvl4pPr>
    <a:lvl5pPr indent="914400" algn="ctr" defTabSz="584200">
      <a:defRPr sz="3600">
        <a:latin typeface="+mn-lt"/>
        <a:ea typeface="+mn-ea"/>
        <a:cs typeface="+mn-cs"/>
        <a:sym typeface="Helvetica Light"/>
      </a:defRPr>
    </a:lvl5pPr>
    <a:lvl6pPr indent="1143000" algn="ctr" defTabSz="584200">
      <a:defRPr sz="3600">
        <a:latin typeface="+mn-lt"/>
        <a:ea typeface="+mn-ea"/>
        <a:cs typeface="+mn-cs"/>
        <a:sym typeface="Helvetica Light"/>
      </a:defRPr>
    </a:lvl6pPr>
    <a:lvl7pPr indent="1371600" algn="ctr" defTabSz="584200">
      <a:defRPr sz="3600">
        <a:latin typeface="+mn-lt"/>
        <a:ea typeface="+mn-ea"/>
        <a:cs typeface="+mn-cs"/>
        <a:sym typeface="Helvetica Light"/>
      </a:defRPr>
    </a:lvl7pPr>
    <a:lvl8pPr indent="1600200" algn="ctr" defTabSz="584200">
      <a:defRPr sz="3600">
        <a:latin typeface="+mn-lt"/>
        <a:ea typeface="+mn-ea"/>
        <a:cs typeface="+mn-cs"/>
        <a:sym typeface="Helvetica Light"/>
      </a:defRPr>
    </a:lvl8pPr>
    <a:lvl9pPr indent="1828800" algn="ctr" defTabSz="584200">
      <a:defRPr sz="3600">
        <a:latin typeface="+mn-lt"/>
        <a:ea typeface="+mn-ea"/>
        <a:cs typeface="+mn-cs"/>
        <a:sym typeface="Helvetica Light"/>
      </a:defRPr>
    </a:lvl9pPr>
  </p:defaultTextStyle>
  <p:extLst>
    <p:ext uri="{EFAFB233-063F-42B5-8137-9DF3F51BA10A}">
      <p15:sldGuideLst xmlns:p15="http://schemas.microsoft.com/office/powerpoint/2012/main">
        <p15:guide id="1" orient="horz" pos="3072" userDrawn="1">
          <p15:clr>
            <a:srgbClr val="A4A3A4"/>
          </p15:clr>
        </p15:guide>
        <p15:guide id="2" pos="5462"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537F0E1-49E7-A96C-B137-9A8CB6E9EA0E}" name="Meredith Gibson" initials="MG" userId="6b3f70c2f1cb4916" providerId="Windows Live"/>
  <p188:author id="{668742FF-A281-C618-40CE-254BCC0DD51D}" name="Meredith Gibson" initials="MG" userId="L/Iq2bFy0MtIXjJfM4wK3uxebR0MszT1xhd6HfrbVWc="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255C"/>
    <a:srgbClr val="E4842D"/>
    <a:srgbClr val="B2BE4E"/>
    <a:srgbClr val="D4D5DA"/>
    <a:srgbClr val="858AAC"/>
    <a:srgbClr val="4646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8F239B-4ECC-4943-8912-582D43942EFB}" v="374" dt="2025-03-12T22:19:45.051"/>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365C0"/>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00882B"/>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2041" autoAdjust="0"/>
  </p:normalViewPr>
  <p:slideViewPr>
    <p:cSldViewPr>
      <p:cViewPr>
        <p:scale>
          <a:sx n="30" d="100"/>
          <a:sy n="30" d="100"/>
        </p:scale>
        <p:origin x="1480" y="304"/>
      </p:cViewPr>
      <p:guideLst>
        <p:guide orient="horz" pos="3072"/>
        <p:guide pos="5462"/>
      </p:guideLst>
    </p:cSldViewPr>
  </p:slideViewPr>
  <p:notesTextViewPr>
    <p:cViewPr>
      <p:scale>
        <a:sx n="1" d="1"/>
        <a:sy n="1" d="1"/>
      </p:scale>
      <p:origin x="0" y="0"/>
    </p:cViewPr>
  </p:notesTextViewPr>
  <p:notesViewPr>
    <p:cSldViewPr>
      <p:cViewPr varScale="1">
        <p:scale>
          <a:sx n="87" d="100"/>
          <a:sy n="87" d="100"/>
        </p:scale>
        <p:origin x="384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21" Type="http://schemas.microsoft.com/office/2016/11/relationships/changesInfo" Target="changesInfos/changesInfo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23" Type="http://schemas.microsoft.com/office/2018/10/relationships/authors" Target="authors.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lley O'Brien" userId="PrQXXAyDYI5EN85sqlPit+law9nsXJxVNj4ZdcpGWIw=" providerId="None" clId="Web-{268F239B-4ECC-4943-8912-582D43942EFB}"/>
    <pc:docChg chg="addSld modSld sldOrd">
      <pc:chgData name="Shelley O'Brien" userId="PrQXXAyDYI5EN85sqlPit+law9nsXJxVNj4ZdcpGWIw=" providerId="None" clId="Web-{268F239B-4ECC-4943-8912-582D43942EFB}" dt="2025-03-12T22:19:44.067" v="304" actId="20577"/>
      <pc:docMkLst>
        <pc:docMk/>
      </pc:docMkLst>
      <pc:sldChg chg="modSp">
        <pc:chgData name="Shelley O'Brien" userId="PrQXXAyDYI5EN85sqlPit+law9nsXJxVNj4ZdcpGWIw=" providerId="None" clId="Web-{268F239B-4ECC-4943-8912-582D43942EFB}" dt="2025-03-12T22:19:10.816" v="303" actId="1076"/>
        <pc:sldMkLst>
          <pc:docMk/>
          <pc:sldMk cId="0" sldId="256"/>
        </pc:sldMkLst>
        <pc:spChg chg="mod">
          <ac:chgData name="Shelley O'Brien" userId="PrQXXAyDYI5EN85sqlPit+law9nsXJxVNj4ZdcpGWIw=" providerId="None" clId="Web-{268F239B-4ECC-4943-8912-582D43942EFB}" dt="2025-03-12T22:19:10.816" v="303" actId="1076"/>
          <ac:spMkLst>
            <pc:docMk/>
            <pc:sldMk cId="0" sldId="256"/>
            <ac:spMk id="3" creationId="{A20E1DD5-C366-4B65-9251-80EEFFA3465C}"/>
          </ac:spMkLst>
        </pc:spChg>
      </pc:sldChg>
      <pc:sldChg chg="addSp delSp modSp addAnim delAnim">
        <pc:chgData name="Shelley O'Brien" userId="PrQXXAyDYI5EN85sqlPit+law9nsXJxVNj4ZdcpGWIw=" providerId="None" clId="Web-{268F239B-4ECC-4943-8912-582D43942EFB}" dt="2025-03-12T22:13:38.540" v="197"/>
        <pc:sldMkLst>
          <pc:docMk/>
          <pc:sldMk cId="1357427503" sldId="273"/>
        </pc:sldMkLst>
        <pc:spChg chg="add">
          <ac:chgData name="Shelley O'Brien" userId="PrQXXAyDYI5EN85sqlPit+law9nsXJxVNj4ZdcpGWIw=" providerId="None" clId="Web-{268F239B-4ECC-4943-8912-582D43942EFB}" dt="2025-03-12T22:13:00.805" v="155"/>
          <ac:spMkLst>
            <pc:docMk/>
            <pc:sldMk cId="1357427503" sldId="273"/>
            <ac:spMk id="6" creationId="{9F6FF986-15A0-D7BE-090A-534B45B6AA61}"/>
          </ac:spMkLst>
        </pc:spChg>
        <pc:spChg chg="add">
          <ac:chgData name="Shelley O'Brien" userId="PrQXXAyDYI5EN85sqlPit+law9nsXJxVNj4ZdcpGWIw=" providerId="None" clId="Web-{268F239B-4ECC-4943-8912-582D43942EFB}" dt="2025-03-12T22:13:00.805" v="155"/>
          <ac:spMkLst>
            <pc:docMk/>
            <pc:sldMk cId="1357427503" sldId="273"/>
            <ac:spMk id="7" creationId="{948BB3B0-5BD8-2AF5-C3DA-0DC52E28A7AF}"/>
          </ac:spMkLst>
        </pc:spChg>
        <pc:spChg chg="add">
          <ac:chgData name="Shelley O'Brien" userId="PrQXXAyDYI5EN85sqlPit+law9nsXJxVNj4ZdcpGWIw=" providerId="None" clId="Web-{268F239B-4ECC-4943-8912-582D43942EFB}" dt="2025-03-12T22:13:00.805" v="155"/>
          <ac:spMkLst>
            <pc:docMk/>
            <pc:sldMk cId="1357427503" sldId="273"/>
            <ac:spMk id="8" creationId="{04B85FBC-4B4A-FE56-D751-9D335E5427A9}"/>
          </ac:spMkLst>
        </pc:spChg>
        <pc:spChg chg="add del">
          <ac:chgData name="Shelley O'Brien" userId="PrQXXAyDYI5EN85sqlPit+law9nsXJxVNj4ZdcpGWIw=" providerId="None" clId="Web-{268F239B-4ECC-4943-8912-582D43942EFB}" dt="2025-03-12T22:13:08.680" v="158"/>
          <ac:spMkLst>
            <pc:docMk/>
            <pc:sldMk cId="1357427503" sldId="273"/>
            <ac:spMk id="17" creationId="{B0732A5C-EE4F-4D2F-A84D-C53E144EFF51}"/>
          </ac:spMkLst>
        </pc:spChg>
        <pc:grpChg chg="add">
          <ac:chgData name="Shelley O'Brien" userId="PrQXXAyDYI5EN85sqlPit+law9nsXJxVNj4ZdcpGWIw=" providerId="None" clId="Web-{268F239B-4ECC-4943-8912-582D43942EFB}" dt="2025-03-12T22:13:00.805" v="155"/>
          <ac:grpSpMkLst>
            <pc:docMk/>
            <pc:sldMk cId="1357427503" sldId="273"/>
            <ac:grpSpMk id="2" creationId="{F8940BB9-D144-D6CC-48F0-441D14DEDA2C}"/>
          </ac:grpSpMkLst>
        </pc:grpChg>
        <pc:graphicFrameChg chg="add del mod modGraphic">
          <ac:chgData name="Shelley O'Brien" userId="PrQXXAyDYI5EN85sqlPit+law9nsXJxVNj4ZdcpGWIw=" providerId="None" clId="Web-{268F239B-4ECC-4943-8912-582D43942EFB}" dt="2025-03-12T22:13:38.540" v="197"/>
          <ac:graphicFrameMkLst>
            <pc:docMk/>
            <pc:sldMk cId="1357427503" sldId="273"/>
            <ac:graphicFrameMk id="4" creationId="{0D97EC4C-AF9C-45FA-A475-792C52F2198A}"/>
          </ac:graphicFrameMkLst>
        </pc:graphicFrameChg>
        <pc:picChg chg="add del">
          <ac:chgData name="Shelley O'Brien" userId="PrQXXAyDYI5EN85sqlPit+law9nsXJxVNj4ZdcpGWIw=" providerId="None" clId="Web-{268F239B-4ECC-4943-8912-582D43942EFB}" dt="2025-03-12T22:13:08.680" v="156"/>
          <ac:picMkLst>
            <pc:docMk/>
            <pc:sldMk cId="1357427503" sldId="273"/>
            <ac:picMk id="3" creationId="{9075EC65-CA46-4409-8E3F-A7B33F99DBB6}"/>
          </ac:picMkLst>
        </pc:picChg>
        <pc:picChg chg="add">
          <ac:chgData name="Shelley O'Brien" userId="PrQXXAyDYI5EN85sqlPit+law9nsXJxVNj4ZdcpGWIw=" providerId="None" clId="Web-{268F239B-4ECC-4943-8912-582D43942EFB}" dt="2025-03-12T22:13:00.805" v="155"/>
          <ac:picMkLst>
            <pc:docMk/>
            <pc:sldMk cId="1357427503" sldId="273"/>
            <ac:picMk id="5" creationId="{CA3C0E4C-67DC-2EF2-D834-CA1DED3EC83A}"/>
          </ac:picMkLst>
        </pc:picChg>
        <pc:picChg chg="add del">
          <ac:chgData name="Shelley O'Brien" userId="PrQXXAyDYI5EN85sqlPit+law9nsXJxVNj4ZdcpGWIw=" providerId="None" clId="Web-{268F239B-4ECC-4943-8912-582D43942EFB}" dt="2025-03-12T22:13:14.133" v="160"/>
          <ac:picMkLst>
            <pc:docMk/>
            <pc:sldMk cId="1357427503" sldId="273"/>
            <ac:picMk id="9" creationId="{E3E07393-A7F8-7B11-920C-691644AE3B8D}"/>
          </ac:picMkLst>
        </pc:picChg>
      </pc:sldChg>
      <pc:sldChg chg="modSp">
        <pc:chgData name="Shelley O'Brien" userId="PrQXXAyDYI5EN85sqlPit+law9nsXJxVNj4ZdcpGWIw=" providerId="None" clId="Web-{268F239B-4ECC-4943-8912-582D43942EFB}" dt="2025-03-12T22:14:00.541" v="202" actId="20577"/>
        <pc:sldMkLst>
          <pc:docMk/>
          <pc:sldMk cId="398084050" sldId="300"/>
        </pc:sldMkLst>
        <pc:spChg chg="mod">
          <ac:chgData name="Shelley O'Brien" userId="PrQXXAyDYI5EN85sqlPit+law9nsXJxVNj4ZdcpGWIw=" providerId="None" clId="Web-{268F239B-4ECC-4943-8912-582D43942EFB}" dt="2025-03-12T22:14:00.541" v="202" actId="20577"/>
          <ac:spMkLst>
            <pc:docMk/>
            <pc:sldMk cId="398084050" sldId="300"/>
            <ac:spMk id="20" creationId="{F139C46F-6BCC-4C0A-9544-32097ACEE228}"/>
          </ac:spMkLst>
        </pc:spChg>
        <pc:spChg chg="mod">
          <ac:chgData name="Shelley O'Brien" userId="PrQXXAyDYI5EN85sqlPit+law9nsXJxVNj4ZdcpGWIw=" providerId="None" clId="Web-{268F239B-4ECC-4943-8912-582D43942EFB}" dt="2025-03-12T22:13:56.869" v="201" actId="20577"/>
          <ac:spMkLst>
            <pc:docMk/>
            <pc:sldMk cId="398084050" sldId="300"/>
            <ac:spMk id="32" creationId="{16D01B2C-70DC-4321-AC6B-AE5E3DB871F0}"/>
          </ac:spMkLst>
        </pc:spChg>
      </pc:sldChg>
      <pc:sldChg chg="addSp modSp">
        <pc:chgData name="Shelley O'Brien" userId="PrQXXAyDYI5EN85sqlPit+law9nsXJxVNj4ZdcpGWIw=" providerId="None" clId="Web-{268F239B-4ECC-4943-8912-582D43942EFB}" dt="2025-03-12T22:18:58.784" v="298" actId="1076"/>
        <pc:sldMkLst>
          <pc:docMk/>
          <pc:sldMk cId="1010476678" sldId="2656"/>
        </pc:sldMkLst>
        <pc:spChg chg="add mod">
          <ac:chgData name="Shelley O'Brien" userId="PrQXXAyDYI5EN85sqlPit+law9nsXJxVNj4ZdcpGWIw=" providerId="None" clId="Web-{268F239B-4ECC-4943-8912-582D43942EFB}" dt="2025-03-12T22:18:27.627" v="290" actId="1076"/>
          <ac:spMkLst>
            <pc:docMk/>
            <pc:sldMk cId="1010476678" sldId="2656"/>
            <ac:spMk id="3" creationId="{79CF001D-F3DF-3838-C8FE-417F8F6FADB6}"/>
          </ac:spMkLst>
        </pc:spChg>
        <pc:spChg chg="mod">
          <ac:chgData name="Shelley O'Brien" userId="PrQXXAyDYI5EN85sqlPit+law9nsXJxVNj4ZdcpGWIw=" providerId="None" clId="Web-{268F239B-4ECC-4943-8912-582D43942EFB}" dt="2025-03-12T22:03:12.177" v="42" actId="1076"/>
          <ac:spMkLst>
            <pc:docMk/>
            <pc:sldMk cId="1010476678" sldId="2656"/>
            <ac:spMk id="12" creationId="{71CC570C-AB16-1FE0-5B09-C5C28933E970}"/>
          </ac:spMkLst>
        </pc:spChg>
        <pc:spChg chg="mod">
          <ac:chgData name="Shelley O'Brien" userId="PrQXXAyDYI5EN85sqlPit+law9nsXJxVNj4ZdcpGWIw=" providerId="None" clId="Web-{268F239B-4ECC-4943-8912-582D43942EFB}" dt="2025-03-12T22:18:33.971" v="292" actId="20577"/>
          <ac:spMkLst>
            <pc:docMk/>
            <pc:sldMk cId="1010476678" sldId="2656"/>
            <ac:spMk id="14" creationId="{15C9571D-6972-4FA9-B5C1-81F7541BCE92}"/>
          </ac:spMkLst>
        </pc:spChg>
        <pc:spChg chg="mod">
          <ac:chgData name="Shelley O'Brien" userId="PrQXXAyDYI5EN85sqlPit+law9nsXJxVNj4ZdcpGWIw=" providerId="None" clId="Web-{268F239B-4ECC-4943-8912-582D43942EFB}" dt="2025-03-12T22:18:37.424" v="295" actId="20577"/>
          <ac:spMkLst>
            <pc:docMk/>
            <pc:sldMk cId="1010476678" sldId="2656"/>
            <ac:spMk id="15" creationId="{9C43537C-B346-503D-25BF-3D36CCA739CD}"/>
          </ac:spMkLst>
        </pc:spChg>
        <pc:spChg chg="mod">
          <ac:chgData name="Shelley O'Brien" userId="PrQXXAyDYI5EN85sqlPit+law9nsXJxVNj4ZdcpGWIw=" providerId="None" clId="Web-{268F239B-4ECC-4943-8912-582D43942EFB}" dt="2025-03-12T22:18:58.784" v="298" actId="1076"/>
          <ac:spMkLst>
            <pc:docMk/>
            <pc:sldMk cId="1010476678" sldId="2656"/>
            <ac:spMk id="17" creationId="{B477DC5E-EC2B-ACA1-9A00-ABF84E2EC392}"/>
          </ac:spMkLst>
        </pc:spChg>
      </pc:sldChg>
      <pc:sldChg chg="modSp">
        <pc:chgData name="Shelley O'Brien" userId="PrQXXAyDYI5EN85sqlPit+law9nsXJxVNj4ZdcpGWIw=" providerId="None" clId="Web-{268F239B-4ECC-4943-8912-582D43942EFB}" dt="2025-03-12T22:12:31.085" v="150" actId="20577"/>
        <pc:sldMkLst>
          <pc:docMk/>
          <pc:sldMk cId="3446700006" sldId="2694"/>
        </pc:sldMkLst>
        <pc:spChg chg="mod">
          <ac:chgData name="Shelley O'Brien" userId="PrQXXAyDYI5EN85sqlPit+law9nsXJxVNj4ZdcpGWIw=" providerId="None" clId="Web-{268F239B-4ECC-4943-8912-582D43942EFB}" dt="2025-03-12T22:09:14.235" v="104" actId="20577"/>
          <ac:spMkLst>
            <pc:docMk/>
            <pc:sldMk cId="3446700006" sldId="2694"/>
            <ac:spMk id="2" creationId="{0468958E-82AB-05D7-AC2A-60EAB10447E6}"/>
          </ac:spMkLst>
        </pc:spChg>
        <pc:spChg chg="mod">
          <ac:chgData name="Shelley O'Brien" userId="PrQXXAyDYI5EN85sqlPit+law9nsXJxVNj4ZdcpGWIw=" providerId="None" clId="Web-{268F239B-4ECC-4943-8912-582D43942EFB}" dt="2025-03-12T22:11:07.770" v="126" actId="1076"/>
          <ac:spMkLst>
            <pc:docMk/>
            <pc:sldMk cId="3446700006" sldId="2694"/>
            <ac:spMk id="3" creationId="{D561F1EB-5FBD-8958-EE1C-FE9BE002BF24}"/>
          </ac:spMkLst>
        </pc:spChg>
        <pc:spChg chg="mod">
          <ac:chgData name="Shelley O'Brien" userId="PrQXXAyDYI5EN85sqlPit+law9nsXJxVNj4ZdcpGWIw=" providerId="None" clId="Web-{268F239B-4ECC-4943-8912-582D43942EFB}" dt="2025-03-12T22:12:31.085" v="150" actId="20577"/>
          <ac:spMkLst>
            <pc:docMk/>
            <pc:sldMk cId="3446700006" sldId="2694"/>
            <ac:spMk id="14" creationId="{3B6C157B-979F-AF7A-1576-D824A9BB8AD0}"/>
          </ac:spMkLst>
        </pc:spChg>
      </pc:sldChg>
      <pc:sldChg chg="modSp">
        <pc:chgData name="Shelley O'Brien" userId="PrQXXAyDYI5EN85sqlPit+law9nsXJxVNj4ZdcpGWIw=" providerId="None" clId="Web-{268F239B-4ECC-4943-8912-582D43942EFB}" dt="2025-03-12T22:06:52.575" v="83" actId="14100"/>
        <pc:sldMkLst>
          <pc:docMk/>
          <pc:sldMk cId="2524348870" sldId="2695"/>
        </pc:sldMkLst>
        <pc:spChg chg="mod">
          <ac:chgData name="Shelley O'Brien" userId="PrQXXAyDYI5EN85sqlPit+law9nsXJxVNj4ZdcpGWIw=" providerId="None" clId="Web-{268F239B-4ECC-4943-8912-582D43942EFB}" dt="2025-03-12T22:06:29.230" v="82" actId="1076"/>
          <ac:spMkLst>
            <pc:docMk/>
            <pc:sldMk cId="2524348870" sldId="2695"/>
            <ac:spMk id="2" creationId="{0468958E-82AB-05D7-AC2A-60EAB10447E6}"/>
          </ac:spMkLst>
        </pc:spChg>
        <pc:spChg chg="mod">
          <ac:chgData name="Shelley O'Brien" userId="PrQXXAyDYI5EN85sqlPit+law9nsXJxVNj4ZdcpGWIw=" providerId="None" clId="Web-{268F239B-4ECC-4943-8912-582D43942EFB}" dt="2025-03-12T22:06:52.575" v="83" actId="14100"/>
          <ac:spMkLst>
            <pc:docMk/>
            <pc:sldMk cId="2524348870" sldId="2695"/>
            <ac:spMk id="4" creationId="{F78B2B37-99EE-3321-C35A-E7E675BC2FC5}"/>
          </ac:spMkLst>
        </pc:spChg>
      </pc:sldChg>
      <pc:sldChg chg="modSp">
        <pc:chgData name="Shelley O'Brien" userId="PrQXXAyDYI5EN85sqlPit+law9nsXJxVNj4ZdcpGWIw=" providerId="None" clId="Web-{268F239B-4ECC-4943-8912-582D43942EFB}" dt="2025-03-12T22:04:43.086" v="58"/>
        <pc:sldMkLst>
          <pc:docMk/>
          <pc:sldMk cId="2545672414" sldId="2699"/>
        </pc:sldMkLst>
        <pc:graphicFrameChg chg="mod modGraphic">
          <ac:chgData name="Shelley O'Brien" userId="PrQXXAyDYI5EN85sqlPit+law9nsXJxVNj4ZdcpGWIw=" providerId="None" clId="Web-{268F239B-4ECC-4943-8912-582D43942EFB}" dt="2025-03-12T22:04:43.086" v="58"/>
          <ac:graphicFrameMkLst>
            <pc:docMk/>
            <pc:sldMk cId="2545672414" sldId="2699"/>
            <ac:graphicFrameMk id="4" creationId="{91FA5EB1-EA4E-EA74-E433-781C5F57CD00}"/>
          </ac:graphicFrameMkLst>
        </pc:graphicFrameChg>
      </pc:sldChg>
      <pc:sldChg chg="modSp">
        <pc:chgData name="Shelley O'Brien" userId="PrQXXAyDYI5EN85sqlPit+law9nsXJxVNj4ZdcpGWIw=" providerId="None" clId="Web-{268F239B-4ECC-4943-8912-582D43942EFB}" dt="2025-03-12T22:05:08.290" v="60" actId="20577"/>
        <pc:sldMkLst>
          <pc:docMk/>
          <pc:sldMk cId="3075446593" sldId="2700"/>
        </pc:sldMkLst>
        <pc:spChg chg="mod">
          <ac:chgData name="Shelley O'Brien" userId="PrQXXAyDYI5EN85sqlPit+law9nsXJxVNj4ZdcpGWIw=" providerId="None" clId="Web-{268F239B-4ECC-4943-8912-582D43942EFB}" dt="2025-03-12T22:05:08.290" v="60" actId="20577"/>
          <ac:spMkLst>
            <pc:docMk/>
            <pc:sldMk cId="3075446593" sldId="2700"/>
            <ac:spMk id="2" creationId="{B30FA275-053B-595B-16DC-B6E888DA48CB}"/>
          </ac:spMkLst>
        </pc:spChg>
      </pc:sldChg>
      <pc:sldChg chg="modSp">
        <pc:chgData name="Shelley O'Brien" userId="PrQXXAyDYI5EN85sqlPit+law9nsXJxVNj4ZdcpGWIw=" providerId="None" clId="Web-{268F239B-4ECC-4943-8912-582D43942EFB}" dt="2025-03-12T22:17:15.328" v="286" actId="20577"/>
        <pc:sldMkLst>
          <pc:docMk/>
          <pc:sldMk cId="2498271668" sldId="2702"/>
        </pc:sldMkLst>
        <pc:spChg chg="mod">
          <ac:chgData name="Shelley O'Brien" userId="PrQXXAyDYI5EN85sqlPit+law9nsXJxVNj4ZdcpGWIw=" providerId="None" clId="Web-{268F239B-4ECC-4943-8912-582D43942EFB}" dt="2025-03-12T22:16:37.764" v="274" actId="1076"/>
          <ac:spMkLst>
            <pc:docMk/>
            <pc:sldMk cId="2498271668" sldId="2702"/>
            <ac:spMk id="2" creationId="{928FC8A2-06F6-9DD4-39BD-9988C8733EC9}"/>
          </ac:spMkLst>
        </pc:spChg>
        <pc:spChg chg="mod">
          <ac:chgData name="Shelley O'Brien" userId="PrQXXAyDYI5EN85sqlPit+law9nsXJxVNj4ZdcpGWIw=" providerId="None" clId="Web-{268F239B-4ECC-4943-8912-582D43942EFB}" dt="2025-03-12T22:16:56.562" v="281" actId="14100"/>
          <ac:spMkLst>
            <pc:docMk/>
            <pc:sldMk cId="2498271668" sldId="2702"/>
            <ac:spMk id="9" creationId="{1BBE8C1F-BCA0-4850-A579-91A55466F4B1}"/>
          </ac:spMkLst>
        </pc:spChg>
        <pc:spChg chg="mod">
          <ac:chgData name="Shelley O'Brien" userId="PrQXXAyDYI5EN85sqlPit+law9nsXJxVNj4ZdcpGWIw=" providerId="None" clId="Web-{268F239B-4ECC-4943-8912-582D43942EFB}" dt="2025-03-12T22:16:56.577" v="282" actId="14100"/>
          <ac:spMkLst>
            <pc:docMk/>
            <pc:sldMk cId="2498271668" sldId="2702"/>
            <ac:spMk id="11" creationId="{CA9680F8-B497-FAE6-B508-E41FABA45BE5}"/>
          </ac:spMkLst>
        </pc:spChg>
        <pc:spChg chg="mod">
          <ac:chgData name="Shelley O'Brien" userId="PrQXXAyDYI5EN85sqlPit+law9nsXJxVNj4ZdcpGWIw=" providerId="None" clId="Web-{268F239B-4ECC-4943-8912-582D43942EFB}" dt="2025-03-12T22:16:37.780" v="276" actId="1076"/>
          <ac:spMkLst>
            <pc:docMk/>
            <pc:sldMk cId="2498271668" sldId="2702"/>
            <ac:spMk id="12" creationId="{EF59C3AE-E246-4483-9857-E03E78A40820}"/>
          </ac:spMkLst>
        </pc:spChg>
        <pc:spChg chg="mod">
          <ac:chgData name="Shelley O'Brien" userId="PrQXXAyDYI5EN85sqlPit+law9nsXJxVNj4ZdcpGWIw=" providerId="None" clId="Web-{268F239B-4ECC-4943-8912-582D43942EFB}" dt="2025-03-12T22:16:56.593" v="283" actId="14100"/>
          <ac:spMkLst>
            <pc:docMk/>
            <pc:sldMk cId="2498271668" sldId="2702"/>
            <ac:spMk id="13" creationId="{5EDDE2A9-5FCB-149D-6FC9-C5C2549DDFE8}"/>
          </ac:spMkLst>
        </pc:spChg>
        <pc:spChg chg="mod">
          <ac:chgData name="Shelley O'Brien" userId="PrQXXAyDYI5EN85sqlPit+law9nsXJxVNj4ZdcpGWIw=" providerId="None" clId="Web-{268F239B-4ECC-4943-8912-582D43942EFB}" dt="2025-03-12T22:17:15.328" v="286" actId="20577"/>
          <ac:spMkLst>
            <pc:docMk/>
            <pc:sldMk cId="2498271668" sldId="2702"/>
            <ac:spMk id="14" creationId="{15C9571D-6972-4FA9-B5C1-81F7541BCE92}"/>
          </ac:spMkLst>
        </pc:spChg>
        <pc:spChg chg="mod">
          <ac:chgData name="Shelley O'Brien" userId="PrQXXAyDYI5EN85sqlPit+law9nsXJxVNj4ZdcpGWIw=" providerId="None" clId="Web-{268F239B-4ECC-4943-8912-582D43942EFB}" dt="2025-03-12T22:16:37.811" v="278" actId="1076"/>
          <ac:spMkLst>
            <pc:docMk/>
            <pc:sldMk cId="2498271668" sldId="2702"/>
            <ac:spMk id="15" creationId="{5ACFDB35-58FA-D05A-B458-E84F254D8D0E}"/>
          </ac:spMkLst>
        </pc:spChg>
        <pc:spChg chg="mod">
          <ac:chgData name="Shelley O'Brien" userId="PrQXXAyDYI5EN85sqlPit+law9nsXJxVNj4ZdcpGWIw=" providerId="None" clId="Web-{268F239B-4ECC-4943-8912-582D43942EFB}" dt="2025-03-12T22:16:56.609" v="284" actId="14100"/>
          <ac:spMkLst>
            <pc:docMk/>
            <pc:sldMk cId="2498271668" sldId="2702"/>
            <ac:spMk id="16" creationId="{1041AA11-B207-7C31-261A-51FBF53BDE63}"/>
          </ac:spMkLst>
        </pc:spChg>
        <pc:spChg chg="mod">
          <ac:chgData name="Shelley O'Brien" userId="PrQXXAyDYI5EN85sqlPit+law9nsXJxVNj4ZdcpGWIw=" providerId="None" clId="Web-{268F239B-4ECC-4943-8912-582D43942EFB}" dt="2025-03-12T22:16:37.843" v="280" actId="1076"/>
          <ac:spMkLst>
            <pc:docMk/>
            <pc:sldMk cId="2498271668" sldId="2702"/>
            <ac:spMk id="17" creationId="{12D464A0-60D2-0D00-89BF-2EC0AE29BA67}"/>
          </ac:spMkLst>
        </pc:spChg>
      </pc:sldChg>
      <pc:sldChg chg="modSp add ord replId">
        <pc:chgData name="Shelley O'Brien" userId="PrQXXAyDYI5EN85sqlPit+law9nsXJxVNj4ZdcpGWIw=" providerId="None" clId="Web-{268F239B-4ECC-4943-8912-582D43942EFB}" dt="2025-03-12T22:19:44.067" v="304" actId="20577"/>
        <pc:sldMkLst>
          <pc:docMk/>
          <pc:sldMk cId="1291302045" sldId="2703"/>
        </pc:sldMkLst>
        <pc:spChg chg="mod">
          <ac:chgData name="Shelley O'Brien" userId="PrQXXAyDYI5EN85sqlPit+law9nsXJxVNj4ZdcpGWIw=" providerId="None" clId="Web-{268F239B-4ECC-4943-8912-582D43942EFB}" dt="2025-03-12T22:19:44.067" v="304" actId="20577"/>
          <ac:spMkLst>
            <pc:docMk/>
            <pc:sldMk cId="1291302045" sldId="2703"/>
            <ac:spMk id="2" creationId="{5DDAC91E-2E70-0013-FA03-690BD7D7B2BC}"/>
          </ac:spMkLst>
        </pc:spChg>
      </pc:sldChg>
      <pc:sldChg chg="modSp add">
        <pc:chgData name="Shelley O'Brien" userId="PrQXXAyDYI5EN85sqlPit+law9nsXJxVNj4ZdcpGWIw=" providerId="None" clId="Web-{268F239B-4ECC-4943-8912-582D43942EFB}" dt="2025-03-12T22:17:06.812" v="285" actId="20577"/>
        <pc:sldMkLst>
          <pc:docMk/>
          <pc:sldMk cId="2059337603" sldId="2704"/>
        </pc:sldMkLst>
        <pc:spChg chg="mod">
          <ac:chgData name="Shelley O'Brien" userId="PrQXXAyDYI5EN85sqlPit+law9nsXJxVNj4ZdcpGWIw=" providerId="None" clId="Web-{268F239B-4ECC-4943-8912-582D43942EFB}" dt="2025-03-12T22:16:30.874" v="269" actId="1076"/>
          <ac:spMkLst>
            <pc:docMk/>
            <pc:sldMk cId="2059337603" sldId="2704"/>
            <ac:spMk id="2" creationId="{928FC8A2-06F6-9DD4-39BD-9988C8733EC9}"/>
          </ac:spMkLst>
        </pc:spChg>
        <pc:spChg chg="mod">
          <ac:chgData name="Shelley O'Brien" userId="PrQXXAyDYI5EN85sqlPit+law9nsXJxVNj4ZdcpGWIw=" providerId="None" clId="Web-{268F239B-4ECC-4943-8912-582D43942EFB}" dt="2025-03-12T22:16:30.889" v="270" actId="1076"/>
          <ac:spMkLst>
            <pc:docMk/>
            <pc:sldMk cId="2059337603" sldId="2704"/>
            <ac:spMk id="3" creationId="{0207DD77-C0B0-2C52-5857-7DBDC7B873B8}"/>
          </ac:spMkLst>
        </pc:spChg>
        <pc:spChg chg="mod">
          <ac:chgData name="Shelley O'Brien" userId="PrQXXAyDYI5EN85sqlPit+law9nsXJxVNj4ZdcpGWIw=" providerId="None" clId="Web-{268F239B-4ECC-4943-8912-582D43942EFB}" dt="2025-03-12T22:16:30.795" v="263" actId="1076"/>
          <ac:spMkLst>
            <pc:docMk/>
            <pc:sldMk cId="2059337603" sldId="2704"/>
            <ac:spMk id="4" creationId="{B2C2DF39-AA02-4F0F-A5F0-4900C1FBB7CD}"/>
          </ac:spMkLst>
        </pc:spChg>
        <pc:spChg chg="mod">
          <ac:chgData name="Shelley O'Brien" userId="PrQXXAyDYI5EN85sqlPit+law9nsXJxVNj4ZdcpGWIw=" providerId="None" clId="Web-{268F239B-4ECC-4943-8912-582D43942EFB}" dt="2025-03-12T22:16:30.811" v="264" actId="1076"/>
          <ac:spMkLst>
            <pc:docMk/>
            <pc:sldMk cId="2059337603" sldId="2704"/>
            <ac:spMk id="5" creationId="{2FD6B14E-DCE4-4414-BE8D-50C8A3D7441C}"/>
          </ac:spMkLst>
        </pc:spChg>
        <pc:spChg chg="mod">
          <ac:chgData name="Shelley O'Brien" userId="PrQXXAyDYI5EN85sqlPit+law9nsXJxVNj4ZdcpGWIw=" providerId="None" clId="Web-{268F239B-4ECC-4943-8912-582D43942EFB}" dt="2025-03-12T22:16:30.811" v="265" actId="1076"/>
          <ac:spMkLst>
            <pc:docMk/>
            <pc:sldMk cId="2059337603" sldId="2704"/>
            <ac:spMk id="6" creationId="{37E01035-6479-4C48-8585-6CC33F5CEF55}"/>
          </ac:spMkLst>
        </pc:spChg>
        <pc:spChg chg="mod">
          <ac:chgData name="Shelley O'Brien" userId="PrQXXAyDYI5EN85sqlPit+law9nsXJxVNj4ZdcpGWIw=" providerId="None" clId="Web-{268F239B-4ECC-4943-8912-582D43942EFB}" dt="2025-03-12T22:16:30.827" v="266" actId="1076"/>
          <ac:spMkLst>
            <pc:docMk/>
            <pc:sldMk cId="2059337603" sldId="2704"/>
            <ac:spMk id="7" creationId="{60451DBA-1A4E-4507-8E49-D0C341F89389}"/>
          </ac:spMkLst>
        </pc:spChg>
        <pc:spChg chg="mod">
          <ac:chgData name="Shelley O'Brien" userId="PrQXXAyDYI5EN85sqlPit+law9nsXJxVNj4ZdcpGWIw=" providerId="None" clId="Web-{268F239B-4ECC-4943-8912-582D43942EFB}" dt="2025-03-12T22:16:30.842" v="267" actId="1076"/>
          <ac:spMkLst>
            <pc:docMk/>
            <pc:sldMk cId="2059337603" sldId="2704"/>
            <ac:spMk id="8" creationId="{88BD1C26-B78A-4A69-A080-80AC44C74732}"/>
          </ac:spMkLst>
        </pc:spChg>
        <pc:spChg chg="mod">
          <ac:chgData name="Shelley O'Brien" userId="PrQXXAyDYI5EN85sqlPit+law9nsXJxVNj4ZdcpGWIw=" providerId="None" clId="Web-{268F239B-4ECC-4943-8912-582D43942EFB}" dt="2025-03-12T22:16:30.858" v="268" actId="1076"/>
          <ac:spMkLst>
            <pc:docMk/>
            <pc:sldMk cId="2059337603" sldId="2704"/>
            <ac:spMk id="9" creationId="{1BBE8C1F-BCA0-4850-A579-91A55466F4B1}"/>
          </ac:spMkLst>
        </pc:spChg>
        <pc:spChg chg="mod">
          <ac:chgData name="Shelley O'Brien" userId="PrQXXAyDYI5EN85sqlPit+law9nsXJxVNj4ZdcpGWIw=" providerId="None" clId="Web-{268F239B-4ECC-4943-8912-582D43942EFB}" dt="2025-03-12T22:16:30.905" v="271" actId="1076"/>
          <ac:spMkLst>
            <pc:docMk/>
            <pc:sldMk cId="2059337603" sldId="2704"/>
            <ac:spMk id="10" creationId="{B8D29678-C78A-0B3B-EF93-036322FE3935}"/>
          </ac:spMkLst>
        </pc:spChg>
        <pc:spChg chg="mod">
          <ac:chgData name="Shelley O'Brien" userId="PrQXXAyDYI5EN85sqlPit+law9nsXJxVNj4ZdcpGWIw=" providerId="None" clId="Web-{268F239B-4ECC-4943-8912-582D43942EFB}" dt="2025-03-12T22:17:06.812" v="285" actId="20577"/>
          <ac:spMkLst>
            <pc:docMk/>
            <pc:sldMk cId="2059337603" sldId="2704"/>
            <ac:spMk id="14" creationId="{15C9571D-6972-4FA9-B5C1-81F7541BCE92}"/>
          </ac:spMkLst>
        </pc:spChg>
      </pc:sldChg>
    </pc:docChg>
  </pc:docChgLst>
  <pc:docChgLst>
    <pc:chgData name="Meredith Gibson" clId="Web-{D9AEE8A0-740B-4FC2-B4DC-D3CBAED123A8}"/>
    <pc:docChg chg="mod delSld">
      <pc:chgData name="Meredith Gibson" userId="" providerId="" clId="Web-{D9AEE8A0-740B-4FC2-B4DC-D3CBAED123A8}" dt="2024-03-13T20:04:44.729" v="4"/>
      <pc:docMkLst>
        <pc:docMk/>
      </pc:docMkLst>
      <pc:sldChg chg="addCm">
        <pc:chgData name="Meredith Gibson" userId="" providerId="" clId="Web-{D9AEE8A0-740B-4FC2-B4DC-D3CBAED123A8}" dt="2024-03-13T20:04:08.165" v="1"/>
        <pc:sldMkLst>
          <pc:docMk/>
          <pc:sldMk cId="1010476678" sldId="2656"/>
        </pc:sldMkLst>
        <pc:extLst>
          <p:ext xmlns:p="http://schemas.openxmlformats.org/presentationml/2006/main" uri="{D6D511B9-2390-475A-947B-AFAB55BFBCF1}">
            <pc226:cmChg xmlns:pc226="http://schemas.microsoft.com/office/powerpoint/2022/06/main/command" chg="add">
              <pc226:chgData name="Meredith Gibson" userId="" providerId="" clId="Web-{D9AEE8A0-740B-4FC2-B4DC-D3CBAED123A8}" dt="2024-03-13T20:04:08.165" v="1"/>
              <pc2:cmMkLst xmlns:pc2="http://schemas.microsoft.com/office/powerpoint/2019/9/main/command">
                <pc:docMk/>
                <pc:sldMk cId="1010476678" sldId="2656"/>
                <pc2:cmMk id="{3DAC0772-34F2-4551-9CE3-8455215232FC}"/>
              </pc2:cmMkLst>
            </pc226:cmChg>
          </p:ext>
        </pc:extLst>
      </pc:sldChg>
      <pc:sldChg chg="del">
        <pc:chgData name="Meredith Gibson" userId="" providerId="" clId="Web-{D9AEE8A0-740B-4FC2-B4DC-D3CBAED123A8}" dt="2024-03-13T20:04:44.729" v="4"/>
        <pc:sldMkLst>
          <pc:docMk/>
          <pc:sldMk cId="3829164912" sldId="2696"/>
        </pc:sldMkLst>
      </pc:sldChg>
      <pc:sldChg chg="modCm">
        <pc:chgData name="Meredith Gibson" userId="" providerId="" clId="Web-{D9AEE8A0-740B-4FC2-B4DC-D3CBAED123A8}" dt="2024-03-13T20:04:36.244" v="3"/>
        <pc:sldMkLst>
          <pc:docMk/>
          <pc:sldMk cId="2545672414" sldId="2699"/>
        </pc:sldMkLst>
        <pc:extLst>
          <p:ext xmlns:p="http://schemas.openxmlformats.org/presentationml/2006/main" uri="{D6D511B9-2390-475A-947B-AFAB55BFBCF1}">
            <pc226:cmChg xmlns:pc226="http://schemas.microsoft.com/office/powerpoint/2022/06/main/command" chg="mod">
              <pc226:chgData name="Meredith Gibson" userId="" providerId="" clId="Web-{D9AEE8A0-740B-4FC2-B4DC-D3CBAED123A8}" dt="2024-03-13T20:04:36.244" v="3"/>
              <pc2:cmMkLst xmlns:pc2="http://schemas.microsoft.com/office/powerpoint/2019/9/main/command">
                <pc:docMk/>
                <pc:sldMk cId="2545672414" sldId="2699"/>
                <pc2:cmMk id="{DEC7F18E-4771-4F4F-8ADC-2461F92B1868}"/>
              </pc2:cmMkLst>
            </pc226:cmChg>
          </p:ext>
        </pc:extLst>
      </pc:sldChg>
      <pc:sldChg chg="del">
        <pc:chgData name="Meredith Gibson" userId="" providerId="" clId="Web-{D9AEE8A0-740B-4FC2-B4DC-D3CBAED123A8}" dt="2024-03-13T20:04:23.885" v="2"/>
        <pc:sldMkLst>
          <pc:docMk/>
          <pc:sldMk cId="2392005505" sldId="2701"/>
        </pc:sldMkLst>
      </pc:sldChg>
    </pc:docChg>
  </pc:docChgLst>
  <pc:docChgLst>
    <pc:chgData name="Jade Forde" clId="Web-{64FE5339-18D4-45BC-AC06-73FB1AEC2BB1}"/>
    <pc:docChg chg="delSld modSld">
      <pc:chgData name="Jade Forde" userId="" providerId="" clId="Web-{64FE5339-18D4-45BC-AC06-73FB1AEC2BB1}" dt="2024-03-14T19:27:28.379" v="282"/>
      <pc:docMkLst>
        <pc:docMk/>
      </pc:docMkLst>
      <pc:sldChg chg="modSp">
        <pc:chgData name="Jade Forde" userId="" providerId="" clId="Web-{64FE5339-18D4-45BC-AC06-73FB1AEC2BB1}" dt="2024-03-14T15:50:52.219" v="40" actId="20577"/>
        <pc:sldMkLst>
          <pc:docMk/>
          <pc:sldMk cId="0" sldId="256"/>
        </pc:sldMkLst>
        <pc:spChg chg="mod">
          <ac:chgData name="Jade Forde" userId="" providerId="" clId="Web-{64FE5339-18D4-45BC-AC06-73FB1AEC2BB1}" dt="2024-03-14T15:50:52.219" v="40" actId="20577"/>
          <ac:spMkLst>
            <pc:docMk/>
            <pc:sldMk cId="0" sldId="256"/>
            <ac:spMk id="2" creationId="{DB7792A9-D08B-4AD1-AB91-1159B0225641}"/>
          </ac:spMkLst>
        </pc:spChg>
        <pc:spChg chg="mod">
          <ac:chgData name="Jade Forde" userId="" providerId="" clId="Web-{64FE5339-18D4-45BC-AC06-73FB1AEC2BB1}" dt="2024-03-14T15:49:46.326" v="24" actId="1076"/>
          <ac:spMkLst>
            <pc:docMk/>
            <pc:sldMk cId="0" sldId="256"/>
            <ac:spMk id="3" creationId="{A20E1DD5-C366-4B65-9251-80EEFFA3465C}"/>
          </ac:spMkLst>
        </pc:spChg>
      </pc:sldChg>
      <pc:sldChg chg="addSp delSp modSp">
        <pc:chgData name="Jade Forde" userId="" providerId="" clId="Web-{64FE5339-18D4-45BC-AC06-73FB1AEC2BB1}" dt="2024-03-14T19:21:59.994" v="174" actId="1076"/>
        <pc:sldMkLst>
          <pc:docMk/>
          <pc:sldMk cId="1357427503" sldId="273"/>
        </pc:sldMkLst>
        <pc:grpChg chg="del">
          <ac:chgData name="Jade Forde" userId="" providerId="" clId="Web-{64FE5339-18D4-45BC-AC06-73FB1AEC2BB1}" dt="2024-03-14T19:21:57.228" v="172"/>
          <ac:grpSpMkLst>
            <pc:docMk/>
            <pc:sldMk cId="1357427503" sldId="273"/>
            <ac:grpSpMk id="2" creationId="{F8940BB9-D144-D6CC-48F0-441D14DEDA2C}"/>
          </ac:grpSpMkLst>
        </pc:grpChg>
        <pc:picChg chg="add mod">
          <ac:chgData name="Jade Forde" userId="" providerId="" clId="Web-{64FE5339-18D4-45BC-AC06-73FB1AEC2BB1}" dt="2024-03-14T19:21:59.994" v="174" actId="1076"/>
          <ac:picMkLst>
            <pc:docMk/>
            <pc:sldMk cId="1357427503" sldId="273"/>
            <ac:picMk id="9" creationId="{E3E07393-A7F8-7B11-920C-691644AE3B8D}"/>
          </ac:picMkLst>
        </pc:picChg>
      </pc:sldChg>
      <pc:sldChg chg="modSp del mod modShow delCm">
        <pc:chgData name="Jade Forde" userId="" providerId="" clId="Web-{64FE5339-18D4-45BC-AC06-73FB1AEC2BB1}" dt="2024-03-14T19:22:09.697" v="175"/>
        <pc:sldMkLst>
          <pc:docMk/>
          <pc:sldMk cId="2196856160" sldId="334"/>
        </pc:sldMkLst>
        <pc:graphicFrameChg chg="mod modGraphic">
          <ac:chgData name="Jade Forde" userId="" providerId="" clId="Web-{64FE5339-18D4-45BC-AC06-73FB1AEC2BB1}" dt="2024-03-14T18:16:56.028" v="165"/>
          <ac:graphicFrameMkLst>
            <pc:docMk/>
            <pc:sldMk cId="2196856160" sldId="334"/>
            <ac:graphicFrameMk id="5" creationId="{1EF40807-228C-4FC5-9DF2-3165E04EB83F}"/>
          </ac:graphicFrameMkLst>
        </pc:graphicFrameChg>
        <pc:extLst>
          <p:ext xmlns:p="http://schemas.openxmlformats.org/presentationml/2006/main" uri="{D6D511B9-2390-475A-947B-AFAB55BFBCF1}">
            <pc226:cmChg xmlns:pc226="http://schemas.microsoft.com/office/powerpoint/2022/06/main/command" chg="del">
              <pc226:chgData name="Jade Forde" userId="" providerId="" clId="Web-{64FE5339-18D4-45BC-AC06-73FB1AEC2BB1}" dt="2024-03-14T18:17:03.966" v="166"/>
              <pc2:cmMkLst xmlns:pc2="http://schemas.microsoft.com/office/powerpoint/2019/9/main/command">
                <pc:docMk/>
                <pc:sldMk cId="2196856160" sldId="334"/>
                <pc2:cmMk id="{A6204629-8078-464F-A5E1-A0839A29547F}"/>
              </pc2:cmMkLst>
            </pc226:cmChg>
          </p:ext>
        </pc:extLst>
      </pc:sldChg>
      <pc:sldChg chg="modSp delCm modCm">
        <pc:chgData name="Jade Forde" userId="" providerId="" clId="Web-{64FE5339-18D4-45BC-AC06-73FB1AEC2BB1}" dt="2024-03-14T15:48:59.231" v="15"/>
        <pc:sldMkLst>
          <pc:docMk/>
          <pc:sldMk cId="1010476678" sldId="2656"/>
        </pc:sldMkLst>
        <pc:spChg chg="mod">
          <ac:chgData name="Jade Forde" userId="" providerId="" clId="Web-{64FE5339-18D4-45BC-AC06-73FB1AEC2BB1}" dt="2024-03-14T15:48:50.231" v="13"/>
          <ac:spMkLst>
            <pc:docMk/>
            <pc:sldMk cId="1010476678" sldId="2656"/>
            <ac:spMk id="14" creationId="{15C9571D-6972-4FA9-B5C1-81F7541BCE92}"/>
          </ac:spMkLst>
        </pc:spChg>
        <pc:spChg chg="mod">
          <ac:chgData name="Jade Forde" userId="" providerId="" clId="Web-{64FE5339-18D4-45BC-AC06-73FB1AEC2BB1}" dt="2024-03-14T15:48:54.762" v="14"/>
          <ac:spMkLst>
            <pc:docMk/>
            <pc:sldMk cId="1010476678" sldId="2656"/>
            <ac:spMk id="15" creationId="{9C43537C-B346-503D-25BF-3D36CCA739CD}"/>
          </ac:spMkLst>
        </pc:spChg>
        <pc:extLst>
          <p:ext xmlns:p="http://schemas.openxmlformats.org/presentationml/2006/main" uri="{D6D511B9-2390-475A-947B-AFAB55BFBCF1}">
            <pc226:cmChg xmlns:pc226="http://schemas.microsoft.com/office/powerpoint/2022/06/main/command" chg="del mod">
              <pc226:chgData name="Jade Forde" userId="" providerId="" clId="Web-{64FE5339-18D4-45BC-AC06-73FB1AEC2BB1}" dt="2024-03-14T15:48:59.231" v="15"/>
              <pc2:cmMkLst xmlns:pc2="http://schemas.microsoft.com/office/powerpoint/2019/9/main/command">
                <pc:docMk/>
                <pc:sldMk cId="1010476678" sldId="2656"/>
                <pc2:cmMk id="{3DAC0772-34F2-4551-9CE3-8455215232FC}"/>
              </pc2:cmMkLst>
            </pc226:cmChg>
          </p:ext>
        </pc:extLst>
      </pc:sldChg>
      <pc:sldChg chg="modSp delCm">
        <pc:chgData name="Jade Forde" userId="" providerId="" clId="Web-{64FE5339-18D4-45BC-AC06-73FB1AEC2BB1}" dt="2024-03-14T19:27:28.379" v="282"/>
        <pc:sldMkLst>
          <pc:docMk/>
          <pc:sldMk cId="2545672414" sldId="2699"/>
        </pc:sldMkLst>
        <pc:spChg chg="mod">
          <ac:chgData name="Jade Forde" userId="" providerId="" clId="Web-{64FE5339-18D4-45BC-AC06-73FB1AEC2BB1}" dt="2024-03-14T18:13:17.521" v="129" actId="20577"/>
          <ac:spMkLst>
            <pc:docMk/>
            <pc:sldMk cId="2545672414" sldId="2699"/>
            <ac:spMk id="6" creationId="{86A36E01-F6D6-6FC4-10B3-04B488F56442}"/>
          </ac:spMkLst>
        </pc:spChg>
        <pc:graphicFrameChg chg="mod modGraphic">
          <ac:chgData name="Jade Forde" userId="" providerId="" clId="Web-{64FE5339-18D4-45BC-AC06-73FB1AEC2BB1}" dt="2024-03-14T19:27:28.379" v="282"/>
          <ac:graphicFrameMkLst>
            <pc:docMk/>
            <pc:sldMk cId="2545672414" sldId="2699"/>
            <ac:graphicFrameMk id="4" creationId="{91FA5EB1-EA4E-EA74-E433-781C5F57CD00}"/>
          </ac:graphicFrameMkLst>
        </pc:graphicFrameChg>
        <pc:extLst>
          <p:ext xmlns:p="http://schemas.openxmlformats.org/presentationml/2006/main" uri="{D6D511B9-2390-475A-947B-AFAB55BFBCF1}">
            <pc226:cmChg xmlns:pc226="http://schemas.microsoft.com/office/powerpoint/2022/06/main/command" chg="del">
              <pc226:chgData name="Jade Forde" userId="" providerId="" clId="Web-{64FE5339-18D4-45BC-AC06-73FB1AEC2BB1}" dt="2024-03-14T18:13:26.771" v="130"/>
              <pc2:cmMkLst xmlns:pc2="http://schemas.microsoft.com/office/powerpoint/2019/9/main/command">
                <pc:docMk/>
                <pc:sldMk cId="2545672414" sldId="2699"/>
                <pc2:cmMk id="{DEC7F18E-4771-4F4F-8ADC-2461F92B1868}"/>
              </pc2:cmMkLst>
            </pc226:cmChg>
          </p:ext>
        </pc:ext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0791282-7646-4A52-9D67-56D2094FB1B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F4BF7B25-87CC-4C1B-9B11-500D62264D1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7B4DA17-2145-4C0D-9F36-B835C5E487FE}" type="datetimeFigureOut">
              <a:rPr lang="en-US" smtClean="0"/>
              <a:t>3/12/2025</a:t>
            </a:fld>
            <a:endParaRPr lang="en-US" dirty="0"/>
          </a:p>
        </p:txBody>
      </p:sp>
      <p:sp>
        <p:nvSpPr>
          <p:cNvPr id="4" name="Footer Placeholder 3">
            <a:extLst>
              <a:ext uri="{FF2B5EF4-FFF2-40B4-BE49-F238E27FC236}">
                <a16:creationId xmlns:a16="http://schemas.microsoft.com/office/drawing/2014/main" id="{29FE8B13-DFE7-4A1D-85DC-EC4D6E0F1A1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BEE635E8-E249-4DE2-A537-548CC6C26DE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AC249DE-1208-4709-9609-4BEFDBBAF847}" type="slidenum">
              <a:rPr lang="en-US" smtClean="0"/>
              <a:t>‹#›</a:t>
            </a:fld>
            <a:endParaRPr lang="en-US" dirty="0"/>
          </a:p>
        </p:txBody>
      </p:sp>
    </p:spTree>
    <p:extLst>
      <p:ext uri="{BB962C8B-B14F-4D97-AF65-F5344CB8AC3E}">
        <p14:creationId xmlns:p14="http://schemas.microsoft.com/office/powerpoint/2010/main" val="29628255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9" name="Shape 29"/>
          <p:cNvSpPr>
            <a:spLocks noGrp="1" noRot="1" noChangeAspect="1"/>
          </p:cNvSpPr>
          <p:nvPr>
            <p:ph type="sldImg"/>
          </p:nvPr>
        </p:nvSpPr>
        <p:spPr>
          <a:xfrm>
            <a:off x="381000" y="685800"/>
            <a:ext cx="6096000" cy="3429000"/>
          </a:xfrm>
          <a:prstGeom prst="rect">
            <a:avLst/>
          </a:prstGeom>
        </p:spPr>
        <p:txBody>
          <a:bodyPr/>
          <a:lstStyle/>
          <a:p>
            <a:pPr lvl="0"/>
            <a:endParaRPr dirty="0"/>
          </a:p>
        </p:txBody>
      </p:sp>
      <p:sp>
        <p:nvSpPr>
          <p:cNvPr id="30" name="Shape 30"/>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4244679094"/>
      </p:ext>
    </p:extLst>
  </p:cSld>
  <p:clrMap bg1="lt1" tx1="dk1" bg2="lt2" tx2="dk2" accent1="accent1" accent2="accent2" accent3="accent3" accent4="accent4" accent5="accent5" accent6="accent6" hlink="hlink" folHlink="folHlink"/>
  <p:notesStyle>
    <a:lvl1pPr defTabSz="457200">
      <a:lnSpc>
        <a:spcPct val="117999"/>
      </a:lnSpc>
      <a:defRPr sz="2200">
        <a:latin typeface="Helvetica Neue"/>
        <a:ea typeface="Helvetica Neue"/>
        <a:cs typeface="Helvetica Neue"/>
        <a:sym typeface="Helvetica Neue"/>
      </a:defRPr>
    </a:lvl1pPr>
    <a:lvl2pPr indent="228600" defTabSz="457200">
      <a:lnSpc>
        <a:spcPct val="117999"/>
      </a:lnSpc>
      <a:defRPr sz="2200">
        <a:latin typeface="Helvetica Neue"/>
        <a:ea typeface="Helvetica Neue"/>
        <a:cs typeface="Helvetica Neue"/>
        <a:sym typeface="Helvetica Neue"/>
      </a:defRPr>
    </a:lvl2pPr>
    <a:lvl3pPr indent="457200" defTabSz="457200">
      <a:lnSpc>
        <a:spcPct val="117999"/>
      </a:lnSpc>
      <a:defRPr sz="2200">
        <a:latin typeface="Helvetica Neue"/>
        <a:ea typeface="Helvetica Neue"/>
        <a:cs typeface="Helvetica Neue"/>
        <a:sym typeface="Helvetica Neue"/>
      </a:defRPr>
    </a:lvl3pPr>
    <a:lvl4pPr indent="685800" defTabSz="457200">
      <a:lnSpc>
        <a:spcPct val="117999"/>
      </a:lnSpc>
      <a:defRPr sz="2200">
        <a:latin typeface="Helvetica Neue"/>
        <a:ea typeface="Helvetica Neue"/>
        <a:cs typeface="Helvetica Neue"/>
        <a:sym typeface="Helvetica Neue"/>
      </a:defRPr>
    </a:lvl4pPr>
    <a:lvl5pPr indent="914400" defTabSz="457200">
      <a:lnSpc>
        <a:spcPct val="117999"/>
      </a:lnSpc>
      <a:defRPr sz="2200">
        <a:latin typeface="Helvetica Neue"/>
        <a:ea typeface="Helvetica Neue"/>
        <a:cs typeface="Helvetica Neue"/>
        <a:sym typeface="Helvetica Neue"/>
      </a:defRPr>
    </a:lvl5pPr>
    <a:lvl6pPr indent="1143000" defTabSz="457200">
      <a:lnSpc>
        <a:spcPct val="117999"/>
      </a:lnSpc>
      <a:defRPr sz="2200">
        <a:latin typeface="Helvetica Neue"/>
        <a:ea typeface="Helvetica Neue"/>
        <a:cs typeface="Helvetica Neue"/>
        <a:sym typeface="Helvetica Neue"/>
      </a:defRPr>
    </a:lvl6pPr>
    <a:lvl7pPr indent="1371600" defTabSz="457200">
      <a:lnSpc>
        <a:spcPct val="117999"/>
      </a:lnSpc>
      <a:defRPr sz="2200">
        <a:latin typeface="Helvetica Neue"/>
        <a:ea typeface="Helvetica Neue"/>
        <a:cs typeface="Helvetica Neue"/>
        <a:sym typeface="Helvetica Neue"/>
      </a:defRPr>
    </a:lvl7pPr>
    <a:lvl8pPr indent="1600200" defTabSz="457200">
      <a:lnSpc>
        <a:spcPct val="117999"/>
      </a:lnSpc>
      <a:defRPr sz="2200">
        <a:latin typeface="Helvetica Neue"/>
        <a:ea typeface="Helvetica Neue"/>
        <a:cs typeface="Helvetica Neue"/>
        <a:sym typeface="Helvetica Neue"/>
      </a:defRPr>
    </a:lvl8pPr>
    <a:lvl9pPr indent="1828800" defTabSz="45720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41452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shows a little more detail on how we support each objective</a:t>
            </a:r>
          </a:p>
          <a:p>
            <a:endParaRPr lang="en-US" dirty="0"/>
          </a:p>
          <a:p>
            <a:r>
              <a:rPr lang="en-US" dirty="0"/>
              <a:t>AWIS provides members with access to:</a:t>
            </a:r>
          </a:p>
          <a:p>
            <a:pPr lvl="0">
              <a:buFont typeface="Arial" panose="020B0604020202020204" pitchFamily="34" charset="0"/>
              <a:buNone/>
            </a:pPr>
            <a:r>
              <a:rPr lang="en-US" dirty="0">
                <a:latin typeface="Myriad Pro Light" panose="020B0403030403020204" pitchFamily="34" charset="0"/>
                <a:cs typeface="Times New Roman"/>
              </a:rPr>
              <a:t>our membership directory, local chapters, and job postings…</a:t>
            </a:r>
            <a:endParaRPr lang="en-US" dirty="0">
              <a:latin typeface="Myriad Pro Light" panose="020B0403030403020204" pitchFamily="34" charset="0"/>
            </a:endParaRPr>
          </a:p>
          <a:p>
            <a:pPr lvl="0"/>
            <a:r>
              <a:rPr lang="en-US" dirty="0">
                <a:solidFill>
                  <a:schemeClr val="accent5"/>
                </a:solidFill>
                <a:latin typeface="Myriad Pro Light" panose="020B0403030403020204" pitchFamily="34" charset="0"/>
                <a:cs typeface="Times New Roman"/>
              </a:rPr>
              <a:t>webinars, mentoring, volunteer, leadership and other skill development opportunities</a:t>
            </a:r>
          </a:p>
          <a:p>
            <a:pPr lvl="0"/>
            <a:r>
              <a:rPr lang="en-US" dirty="0">
                <a:solidFill>
                  <a:schemeClr val="accent5"/>
                </a:solidFill>
                <a:latin typeface="Myriad Pro Light" panose="020B0403030403020204" pitchFamily="34" charset="0"/>
                <a:cs typeface="Times New Roman"/>
              </a:rPr>
              <a:t>A weekly newsletter and AWIS Magazine</a:t>
            </a:r>
          </a:p>
          <a:p>
            <a:pPr lvl="0"/>
            <a:r>
              <a:rPr lang="en-US" dirty="0">
                <a:solidFill>
                  <a:schemeClr val="accent5"/>
                </a:solidFill>
                <a:latin typeface="Myriad Pro Light" panose="020B0403030403020204" pitchFamily="34" charset="0"/>
                <a:cs typeface="Times New Roman"/>
              </a:rPr>
              <a:t>And recognition through awards, scholarships, spotlights, and social media</a:t>
            </a:r>
            <a:endParaRPr lang="en-US" dirty="0"/>
          </a:p>
          <a:p>
            <a:endParaRPr lang="en-US" dirty="0"/>
          </a:p>
          <a:p>
            <a:r>
              <a:rPr lang="en-US" dirty="0"/>
              <a:t>At the organizational level, </a:t>
            </a:r>
          </a:p>
          <a:p>
            <a:r>
              <a:rPr lang="en-US" dirty="0"/>
              <a:t>we help companies retain talent through group memberships and professional development programs.</a:t>
            </a:r>
          </a:p>
          <a:p>
            <a:r>
              <a:rPr lang="en-US" dirty="0"/>
              <a:t>We also support talent acquisition</a:t>
            </a:r>
          </a:p>
          <a:p>
            <a:r>
              <a:rPr lang="en-US" dirty="0"/>
              <a:t>And provide thought leadership, best practices and access to the AWIS community</a:t>
            </a:r>
          </a:p>
          <a:p>
            <a:endParaRPr lang="en-US" dirty="0"/>
          </a:p>
          <a:p>
            <a:r>
              <a:rPr lang="en-US" dirty="0"/>
              <a:t>At the systems level, we engage in advocacy, research and work to influence public policy.</a:t>
            </a:r>
          </a:p>
          <a:p>
            <a:r>
              <a:rPr lang="en-US" dirty="0"/>
              <a:t>Other than the antiracism resources, historical women database, and public statements, we have not done much advocacy recently.</a:t>
            </a:r>
          </a:p>
          <a:p>
            <a:r>
              <a:rPr lang="en-US" dirty="0"/>
              <a:t>It requires funding and staffing we have not had. We would like to do more in 2022.</a:t>
            </a:r>
          </a:p>
          <a:p>
            <a:endParaRPr lang="en-US" dirty="0"/>
          </a:p>
          <a:p>
            <a:r>
              <a:rPr lang="en-US" dirty="0"/>
              <a:t>What else do you see as opportunity or focus areas for AWIS in 2022 and beyond?</a:t>
            </a:r>
          </a:p>
          <a:p>
            <a:endParaRPr lang="en-US" dirty="0"/>
          </a:p>
        </p:txBody>
      </p:sp>
    </p:spTree>
    <p:extLst>
      <p:ext uri="{BB962C8B-B14F-4D97-AF65-F5344CB8AC3E}">
        <p14:creationId xmlns:p14="http://schemas.microsoft.com/office/powerpoint/2010/main" val="561359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shows a little more detail on how we support each objective</a:t>
            </a:r>
          </a:p>
          <a:p>
            <a:endParaRPr lang="en-US" dirty="0"/>
          </a:p>
          <a:p>
            <a:r>
              <a:rPr lang="en-US" dirty="0"/>
              <a:t>AWIS provides members with access to:</a:t>
            </a:r>
          </a:p>
          <a:p>
            <a:pPr lvl="0">
              <a:buFont typeface="Arial" panose="020B0604020202020204" pitchFamily="34" charset="0"/>
              <a:buNone/>
            </a:pPr>
            <a:r>
              <a:rPr lang="en-US" dirty="0">
                <a:latin typeface="Myriad Pro Light" panose="020B0403030403020204" pitchFamily="34" charset="0"/>
                <a:cs typeface="Times New Roman"/>
              </a:rPr>
              <a:t>our membership directory, local chapters, and job postings…</a:t>
            </a:r>
            <a:endParaRPr lang="en-US" dirty="0">
              <a:latin typeface="Myriad Pro Light" panose="020B0403030403020204" pitchFamily="34" charset="0"/>
            </a:endParaRPr>
          </a:p>
          <a:p>
            <a:pPr lvl="0"/>
            <a:r>
              <a:rPr lang="en-US" dirty="0">
                <a:solidFill>
                  <a:schemeClr val="accent5"/>
                </a:solidFill>
                <a:latin typeface="Myriad Pro Light" panose="020B0403030403020204" pitchFamily="34" charset="0"/>
                <a:cs typeface="Times New Roman"/>
              </a:rPr>
              <a:t>webinars, mentoring, volunteer, leadership and other skill development opportunities</a:t>
            </a:r>
          </a:p>
          <a:p>
            <a:pPr lvl="0"/>
            <a:r>
              <a:rPr lang="en-US" dirty="0">
                <a:solidFill>
                  <a:schemeClr val="accent5"/>
                </a:solidFill>
                <a:latin typeface="Myriad Pro Light" panose="020B0403030403020204" pitchFamily="34" charset="0"/>
                <a:cs typeface="Times New Roman"/>
              </a:rPr>
              <a:t>A weekly newsletter and AWIS Magazine</a:t>
            </a:r>
          </a:p>
          <a:p>
            <a:pPr lvl="0"/>
            <a:r>
              <a:rPr lang="en-US" dirty="0">
                <a:solidFill>
                  <a:schemeClr val="accent5"/>
                </a:solidFill>
                <a:latin typeface="Myriad Pro Light" panose="020B0403030403020204" pitchFamily="34" charset="0"/>
                <a:cs typeface="Times New Roman"/>
              </a:rPr>
              <a:t>And recognition through awards, scholarships, spotlights, and social media</a:t>
            </a:r>
            <a:endParaRPr lang="en-US" dirty="0"/>
          </a:p>
          <a:p>
            <a:endParaRPr lang="en-US" dirty="0"/>
          </a:p>
          <a:p>
            <a:r>
              <a:rPr lang="en-US" dirty="0"/>
              <a:t>At the organizational level, </a:t>
            </a:r>
          </a:p>
          <a:p>
            <a:r>
              <a:rPr lang="en-US" dirty="0"/>
              <a:t>we help companies retain talent through group memberships and professional development programs.</a:t>
            </a:r>
          </a:p>
          <a:p>
            <a:r>
              <a:rPr lang="en-US" dirty="0"/>
              <a:t>We also support talent acquisition</a:t>
            </a:r>
          </a:p>
          <a:p>
            <a:r>
              <a:rPr lang="en-US" dirty="0"/>
              <a:t>And provide thought leadership, best practices and access to the AWIS community</a:t>
            </a:r>
          </a:p>
          <a:p>
            <a:endParaRPr lang="en-US" dirty="0"/>
          </a:p>
          <a:p>
            <a:r>
              <a:rPr lang="en-US" dirty="0"/>
              <a:t>At the systems level, we engage in advocacy, research and work to influence public policy.</a:t>
            </a:r>
          </a:p>
          <a:p>
            <a:r>
              <a:rPr lang="en-US" dirty="0"/>
              <a:t>Other than the antiracism resources, historical women database, and public statements, we have not done much advocacy recently.</a:t>
            </a:r>
          </a:p>
          <a:p>
            <a:r>
              <a:rPr lang="en-US" dirty="0"/>
              <a:t>It requires funding and staffing we have not had. We would like to do more in 2022.</a:t>
            </a:r>
          </a:p>
          <a:p>
            <a:endParaRPr lang="en-US" dirty="0"/>
          </a:p>
          <a:p>
            <a:r>
              <a:rPr lang="en-US" dirty="0"/>
              <a:t>What else do you see as opportunity or focus areas for AWIS in 2022 and beyond?</a:t>
            </a:r>
          </a:p>
          <a:p>
            <a:endParaRPr lang="en-US" dirty="0"/>
          </a:p>
        </p:txBody>
      </p:sp>
    </p:spTree>
    <p:extLst>
      <p:ext uri="{BB962C8B-B14F-4D97-AF65-F5344CB8AC3E}">
        <p14:creationId xmlns:p14="http://schemas.microsoft.com/office/powerpoint/2010/main" val="31556855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slide shows a little more detail on how we support each objective</a:t>
            </a:r>
          </a:p>
          <a:p>
            <a:endParaRPr lang="en-US"/>
          </a:p>
          <a:p>
            <a:r>
              <a:rPr lang="en-US"/>
              <a:t>AWIS provides members with access to:</a:t>
            </a:r>
          </a:p>
          <a:p>
            <a:pPr lvl="0">
              <a:buFont typeface="Arial" panose="020B0604020202020204" pitchFamily="34" charset="0"/>
              <a:buNone/>
            </a:pPr>
            <a:r>
              <a:rPr lang="en-US">
                <a:latin typeface="Myriad Pro Light" panose="020B0403030403020204" pitchFamily="34" charset="0"/>
                <a:cs typeface="Times New Roman"/>
              </a:rPr>
              <a:t>our membership directory, local chapters, and job postings…</a:t>
            </a:r>
            <a:endParaRPr lang="en-US">
              <a:latin typeface="Myriad Pro Light" panose="020B0403030403020204" pitchFamily="34" charset="0"/>
            </a:endParaRPr>
          </a:p>
          <a:p>
            <a:pPr lvl="0"/>
            <a:r>
              <a:rPr lang="en-US">
                <a:solidFill>
                  <a:schemeClr val="accent5"/>
                </a:solidFill>
                <a:latin typeface="Myriad Pro Light" panose="020B0403030403020204" pitchFamily="34" charset="0"/>
                <a:cs typeface="Times New Roman"/>
              </a:rPr>
              <a:t>webinars, mentoring, volunteer, leadership and other skill development opportunities</a:t>
            </a:r>
          </a:p>
          <a:p>
            <a:pPr lvl="0"/>
            <a:r>
              <a:rPr lang="en-US">
                <a:solidFill>
                  <a:schemeClr val="accent5"/>
                </a:solidFill>
                <a:latin typeface="Myriad Pro Light" panose="020B0403030403020204" pitchFamily="34" charset="0"/>
                <a:cs typeface="Times New Roman"/>
              </a:rPr>
              <a:t>A weekly newsletter and AWIS Magazine</a:t>
            </a:r>
          </a:p>
          <a:p>
            <a:pPr lvl="0"/>
            <a:r>
              <a:rPr lang="en-US">
                <a:solidFill>
                  <a:schemeClr val="accent5"/>
                </a:solidFill>
                <a:latin typeface="Myriad Pro Light" panose="020B0403030403020204" pitchFamily="34" charset="0"/>
                <a:cs typeface="Times New Roman"/>
              </a:rPr>
              <a:t>And recognition through awards, scholarships, spotlights, and social media</a:t>
            </a:r>
            <a:endParaRPr lang="en-US"/>
          </a:p>
          <a:p>
            <a:endParaRPr lang="en-US"/>
          </a:p>
          <a:p>
            <a:r>
              <a:rPr lang="en-US"/>
              <a:t>At the organizational level, </a:t>
            </a:r>
          </a:p>
          <a:p>
            <a:r>
              <a:rPr lang="en-US"/>
              <a:t>we help companies retain talent through group memberships and professional development programs.</a:t>
            </a:r>
          </a:p>
          <a:p>
            <a:r>
              <a:rPr lang="en-US"/>
              <a:t>We also support talent acquisition</a:t>
            </a:r>
          </a:p>
          <a:p>
            <a:r>
              <a:rPr lang="en-US"/>
              <a:t>And provide thought leadership, best practices and access to the AWIS community</a:t>
            </a:r>
          </a:p>
          <a:p>
            <a:endParaRPr lang="en-US"/>
          </a:p>
          <a:p>
            <a:r>
              <a:rPr lang="en-US"/>
              <a:t>At the systems level, we engage in advocacy, research and work to influence public policy.</a:t>
            </a:r>
          </a:p>
          <a:p>
            <a:r>
              <a:rPr lang="en-US"/>
              <a:t>Other than the antiracism resources, historical women database, and public statements, we have not done much advocacy recently.</a:t>
            </a:r>
          </a:p>
          <a:p>
            <a:r>
              <a:rPr lang="en-US"/>
              <a:t>It requires funding and staffing we have not had. We would like to do more in 2022.</a:t>
            </a:r>
          </a:p>
          <a:p>
            <a:endParaRPr lang="en-US"/>
          </a:p>
          <a:p>
            <a:r>
              <a:rPr lang="en-US"/>
              <a:t>What else do you see as opportunity or focus areas for AWIS in 2022 and beyond?</a:t>
            </a:r>
          </a:p>
          <a:p>
            <a:endParaRPr lang="en-US"/>
          </a:p>
        </p:txBody>
      </p:sp>
    </p:spTree>
    <p:extLst>
      <p:ext uri="{BB962C8B-B14F-4D97-AF65-F5344CB8AC3E}">
        <p14:creationId xmlns:p14="http://schemas.microsoft.com/office/powerpoint/2010/main" val="561359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eaLnBrk="1" fontAlgn="auto" latinLnBrk="0" hangingPunct="1">
              <a:lnSpc>
                <a:spcPct val="117999"/>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An AWIS Membership gives you the tools and connections you need to lead in your profession. </a:t>
            </a:r>
          </a:p>
          <a:p>
            <a:pPr marL="0" marR="0" lvl="0" indent="0" algn="l" defTabSz="457200" eaLnBrk="1" fontAlgn="auto" latinLnBrk="0" hangingPunct="1">
              <a:lnSpc>
                <a:spcPct val="117999"/>
              </a:lnSpc>
              <a:spcBef>
                <a:spcPts val="0"/>
              </a:spcBef>
              <a:spcAft>
                <a:spcPts val="0"/>
              </a:spcAft>
              <a:buClrTx/>
              <a:buSzTx/>
              <a:buFontTx/>
              <a:buNone/>
              <a:tabLst/>
              <a:defRPr/>
            </a:pPr>
            <a:endParaRPr lang="en-US" dirty="0">
              <a:latin typeface="Arial" panose="020B0604020202020204" pitchFamily="34" charset="0"/>
              <a:cs typeface="Arial" panose="020B0604020202020204" pitchFamily="34" charset="0"/>
            </a:endParaRPr>
          </a:p>
          <a:p>
            <a:pPr marL="0" marR="0" lvl="0" indent="0" algn="l" defTabSz="457200" eaLnBrk="1" fontAlgn="auto" latinLnBrk="0" hangingPunct="1">
              <a:lnSpc>
                <a:spcPct val="117999"/>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Access our on-demand career and personal development resources, exclusively tailored to the needs of women in STEM.</a:t>
            </a:r>
          </a:p>
          <a:p>
            <a:pPr marL="0" marR="0" lvl="0" indent="0" algn="l" defTabSz="457200" eaLnBrk="1" fontAlgn="auto" latinLnBrk="0" hangingPunct="1">
              <a:lnSpc>
                <a:spcPct val="117999"/>
              </a:lnSpc>
              <a:spcBef>
                <a:spcPts val="0"/>
              </a:spcBef>
              <a:spcAft>
                <a:spcPts val="0"/>
              </a:spcAft>
              <a:buClrTx/>
              <a:buSzTx/>
              <a:buFontTx/>
              <a:buNone/>
              <a:tabLst/>
              <a:defRPr/>
            </a:pPr>
            <a:r>
              <a:rPr lang="en-US" dirty="0">
                <a:latin typeface="Helvetica" pitchFamily="2" charset="0"/>
              </a:rPr>
              <a:t>Examples of our What’s Next Webinars include NY Times bestselling author Marie Benedict, who is on a mission to uncover the untold stories of women in science and other fields. </a:t>
            </a:r>
          </a:p>
          <a:p>
            <a:pPr marL="0" marR="0" lvl="0" indent="0" algn="l" defTabSz="457200" eaLnBrk="1" fontAlgn="auto" latinLnBrk="0" hangingPunct="1">
              <a:lnSpc>
                <a:spcPct val="117999"/>
              </a:lnSpc>
              <a:spcBef>
                <a:spcPts val="0"/>
              </a:spcBef>
              <a:spcAft>
                <a:spcPts val="0"/>
              </a:spcAft>
              <a:buClrTx/>
              <a:buSzTx/>
              <a:buFontTx/>
              <a:buNone/>
              <a:tabLst/>
              <a:defRPr/>
            </a:pPr>
            <a:r>
              <a:rPr lang="en-US" sz="2400" dirty="0">
                <a:latin typeface="Helvetica" pitchFamily="2" charset="0"/>
              </a:rPr>
              <a:t>The August 26 Virtual Career Fair had 234 attendees and 400 live chats between jobseekers and the 42 recruiters from 13 organizations.</a:t>
            </a:r>
          </a:p>
          <a:p>
            <a:pPr marL="0" marR="0" lvl="0" indent="0" algn="l" defTabSz="457200" eaLnBrk="1" fontAlgn="auto" latinLnBrk="0" hangingPunct="1">
              <a:lnSpc>
                <a:spcPct val="117999"/>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Xx scholarships given out each year – made possible by our restricted fund and generous support of donors.</a:t>
            </a:r>
          </a:p>
          <a:p>
            <a:endParaRPr lang="en-US" dirty="0"/>
          </a:p>
          <a:p>
            <a:pPr marL="342900" indent="-342900" algn="l" rtl="0" latinLnBrk="1" hangingPunct="0">
              <a:buFontTx/>
              <a:buChar char="-"/>
            </a:pPr>
            <a:endParaRPr lang="en-US" sz="2400" dirty="0">
              <a:solidFill>
                <a:srgbClr val="000000"/>
              </a:solidFill>
              <a:latin typeface="Helvetica" pitchFamily="2" charset="0"/>
            </a:endParaRPr>
          </a:p>
          <a:p>
            <a:pPr marL="0" marR="0" indent="0" algn="l" defTabSz="584200" rtl="0" fontAlgn="auto" latinLnBrk="1" hangingPunct="0">
              <a:lnSpc>
                <a:spcPct val="100000"/>
              </a:lnSpc>
              <a:spcBef>
                <a:spcPts val="0"/>
              </a:spcBef>
              <a:spcAft>
                <a:spcPts val="0"/>
              </a:spcAft>
              <a:buClrTx/>
              <a:buSzTx/>
              <a:buFontTx/>
              <a:buNone/>
              <a:tabLst/>
            </a:pPr>
            <a:r>
              <a:rPr lang="en-US" sz="2400" dirty="0">
                <a:solidFill>
                  <a:srgbClr val="000000"/>
                </a:solidFill>
                <a:latin typeface="Helvetica" pitchFamily="2" charset="0"/>
              </a:rPr>
              <a:t>Chapters</a:t>
            </a:r>
          </a:p>
          <a:p>
            <a:pPr marL="0" marR="0" indent="0" algn="l" defTabSz="584200" rtl="0" fontAlgn="auto" latinLnBrk="1" hangingPunct="0">
              <a:lnSpc>
                <a:spcPct val="100000"/>
              </a:lnSpc>
              <a:spcBef>
                <a:spcPts val="0"/>
              </a:spcBef>
              <a:spcAft>
                <a:spcPts val="0"/>
              </a:spcAft>
              <a:buClrTx/>
              <a:buSzTx/>
              <a:buFontTx/>
              <a:buNone/>
              <a:tabLst/>
            </a:pPr>
            <a:r>
              <a:rPr lang="en-US" sz="2400" dirty="0">
                <a:solidFill>
                  <a:srgbClr val="000000"/>
                </a:solidFill>
                <a:latin typeface="Helvetica" pitchFamily="2" charset="0"/>
              </a:rPr>
              <a:t>Partners</a:t>
            </a:r>
          </a:p>
          <a:p>
            <a:pPr marL="0" marR="0" indent="0" algn="l" defTabSz="584200" rtl="0" fontAlgn="auto" latinLnBrk="1" hangingPunct="0">
              <a:lnSpc>
                <a:spcPct val="100000"/>
              </a:lnSpc>
              <a:spcBef>
                <a:spcPts val="0"/>
              </a:spcBef>
              <a:spcAft>
                <a:spcPts val="0"/>
              </a:spcAft>
              <a:buClrTx/>
              <a:buSzTx/>
              <a:buFontTx/>
              <a:buNone/>
              <a:tabLst/>
            </a:pPr>
            <a:r>
              <a:rPr lang="en-US" sz="2400" dirty="0">
                <a:solidFill>
                  <a:srgbClr val="000000"/>
                </a:solidFill>
                <a:latin typeface="Helvetica" pitchFamily="2" charset="0"/>
              </a:rPr>
              <a:t>institutions</a:t>
            </a:r>
          </a:p>
          <a:p>
            <a:pPr marL="0" marR="0" indent="0" algn="l" defTabSz="584200" rtl="0" fontAlgn="auto" latinLnBrk="1" hangingPunct="0">
              <a:lnSpc>
                <a:spcPct val="100000"/>
              </a:lnSpc>
              <a:spcBef>
                <a:spcPts val="0"/>
              </a:spcBef>
              <a:spcAft>
                <a:spcPts val="0"/>
              </a:spcAft>
              <a:buClrTx/>
              <a:buSzTx/>
              <a:buFontTx/>
              <a:buNone/>
              <a:tabLst/>
            </a:pPr>
            <a:r>
              <a:rPr lang="en-US" sz="2400" dirty="0">
                <a:solidFill>
                  <a:srgbClr val="000000"/>
                </a:solidFill>
                <a:latin typeface="Helvetica" pitchFamily="2" charset="0"/>
              </a:rPr>
              <a:t>Philanthropy (legacy fund)</a:t>
            </a:r>
          </a:p>
          <a:p>
            <a:pPr marL="0" marR="0" indent="0" algn="l" defTabSz="584200" rtl="0" fontAlgn="auto" latinLnBrk="1" hangingPunct="0">
              <a:lnSpc>
                <a:spcPct val="100000"/>
              </a:lnSpc>
              <a:spcBef>
                <a:spcPts val="0"/>
              </a:spcBef>
              <a:spcAft>
                <a:spcPts val="0"/>
              </a:spcAft>
              <a:buClrTx/>
              <a:buSzTx/>
              <a:buFontTx/>
              <a:buNone/>
              <a:tabLst/>
            </a:pPr>
            <a:r>
              <a:rPr kumimoji="0" lang="en-US" sz="2400" b="0" i="0" u="none" strike="noStrike" cap="none" spc="0" normalizeH="0" baseline="0" dirty="0">
                <a:ln>
                  <a:noFill/>
                </a:ln>
                <a:solidFill>
                  <a:srgbClr val="000000"/>
                </a:solidFill>
                <a:effectLst/>
                <a:uFillTx/>
                <a:latin typeface="Helvetica" pitchFamily="2" charset="0"/>
                <a:sym typeface="Helvetica Light"/>
              </a:rPr>
              <a:t>Individual fundraising</a:t>
            </a:r>
          </a:p>
          <a:p>
            <a:pPr marL="0" marR="0" indent="0" algn="l" defTabSz="584200" rtl="0" fontAlgn="auto" latinLnBrk="1" hangingPunct="0">
              <a:lnSpc>
                <a:spcPct val="100000"/>
              </a:lnSpc>
              <a:spcBef>
                <a:spcPts val="0"/>
              </a:spcBef>
              <a:spcAft>
                <a:spcPts val="0"/>
              </a:spcAft>
              <a:buClrTx/>
              <a:buSzTx/>
              <a:buFontTx/>
              <a:buNone/>
              <a:tabLst/>
            </a:pPr>
            <a:r>
              <a:rPr lang="en-US" sz="2400" dirty="0">
                <a:solidFill>
                  <a:srgbClr val="000000"/>
                </a:solidFill>
                <a:latin typeface="Helvetica" pitchFamily="2" charset="0"/>
              </a:rPr>
              <a:t>Foundation grants</a:t>
            </a:r>
          </a:p>
          <a:p>
            <a:pPr marL="0" marR="0" indent="0" algn="l" defTabSz="584200" rtl="0" fontAlgn="auto" latinLnBrk="1" hangingPunct="0">
              <a:lnSpc>
                <a:spcPct val="100000"/>
              </a:lnSpc>
              <a:spcBef>
                <a:spcPts val="0"/>
              </a:spcBef>
              <a:spcAft>
                <a:spcPts val="0"/>
              </a:spcAft>
              <a:buClrTx/>
              <a:buSzTx/>
              <a:buFontTx/>
              <a:buNone/>
              <a:tabLst/>
            </a:pPr>
            <a:r>
              <a:rPr kumimoji="0" lang="en-US" sz="2400" b="0" i="0" u="none" strike="noStrike" cap="none" spc="0" normalizeH="0" baseline="0" dirty="0">
                <a:ln>
                  <a:noFill/>
                </a:ln>
                <a:solidFill>
                  <a:srgbClr val="000000"/>
                </a:solidFill>
                <a:effectLst/>
                <a:uFillTx/>
                <a:latin typeface="Helvetica" pitchFamily="2" charset="0"/>
                <a:sym typeface="Helvetica Light"/>
              </a:rPr>
              <a:t>5oth anniversary</a:t>
            </a:r>
          </a:p>
          <a:p>
            <a:pPr marL="0" marR="0" indent="0" algn="l" defTabSz="584200" rtl="0" fontAlgn="auto" latinLnBrk="1" hangingPunct="0">
              <a:lnSpc>
                <a:spcPct val="100000"/>
              </a:lnSpc>
              <a:spcBef>
                <a:spcPts val="0"/>
              </a:spcBef>
              <a:spcAft>
                <a:spcPts val="0"/>
              </a:spcAft>
              <a:buClrTx/>
              <a:buSzTx/>
              <a:buFontTx/>
              <a:buNone/>
              <a:tabLst/>
            </a:pPr>
            <a:r>
              <a:rPr lang="en-US" sz="2400" dirty="0">
                <a:solidFill>
                  <a:srgbClr val="000000"/>
                </a:solidFill>
                <a:latin typeface="Helvetica" pitchFamily="2" charset="0"/>
              </a:rPr>
              <a:t>Virtual town hall</a:t>
            </a:r>
          </a:p>
          <a:p>
            <a:pPr marL="0" marR="0" indent="0" algn="l" defTabSz="584200" rtl="0" fontAlgn="auto" latinLnBrk="1" hangingPunct="0">
              <a:lnSpc>
                <a:spcPct val="100000"/>
              </a:lnSpc>
              <a:spcBef>
                <a:spcPts val="0"/>
              </a:spcBef>
              <a:spcAft>
                <a:spcPts val="0"/>
              </a:spcAft>
              <a:buClrTx/>
              <a:buSzTx/>
              <a:buFontTx/>
              <a:buNone/>
              <a:tabLst/>
            </a:pPr>
            <a:r>
              <a:rPr kumimoji="0" lang="en-US" sz="2400" b="0" i="0" u="none" strike="noStrike" cap="none" spc="0" normalizeH="0" baseline="0" dirty="0">
                <a:ln>
                  <a:noFill/>
                </a:ln>
                <a:solidFill>
                  <a:srgbClr val="000000"/>
                </a:solidFill>
                <a:effectLst/>
                <a:uFillTx/>
                <a:latin typeface="Helvetica" pitchFamily="2" charset="0"/>
                <a:sym typeface="Helvetica Light"/>
              </a:rPr>
              <a:t>ARC</a:t>
            </a:r>
          </a:p>
          <a:p>
            <a:pPr marL="0" marR="0" indent="0" algn="l" defTabSz="584200" rtl="0" fontAlgn="auto" latinLnBrk="1" hangingPunct="0">
              <a:lnSpc>
                <a:spcPct val="100000"/>
              </a:lnSpc>
              <a:spcBef>
                <a:spcPts val="0"/>
              </a:spcBef>
              <a:spcAft>
                <a:spcPts val="0"/>
              </a:spcAft>
              <a:buClrTx/>
              <a:buSzTx/>
              <a:buFontTx/>
              <a:buNone/>
              <a:tabLst/>
            </a:pPr>
            <a:r>
              <a:rPr lang="en-US" sz="2400" dirty="0">
                <a:solidFill>
                  <a:srgbClr val="000000"/>
                </a:solidFill>
                <a:latin typeface="Helvetica" pitchFamily="2" charset="0"/>
              </a:rPr>
              <a:t>S2M</a:t>
            </a:r>
            <a:endParaRPr kumimoji="0" lang="en-US" sz="2400" b="0" i="0" u="none" strike="noStrike" cap="none" spc="0" normalizeH="0" baseline="0" dirty="0">
              <a:ln>
                <a:noFill/>
              </a:ln>
              <a:solidFill>
                <a:srgbClr val="000000"/>
              </a:solidFill>
              <a:effectLst/>
              <a:uFillTx/>
              <a:latin typeface="Helvetica" pitchFamily="2" charset="0"/>
              <a:sym typeface="Helvetica Light"/>
            </a:endParaRPr>
          </a:p>
          <a:p>
            <a:endParaRPr lang="en-US" dirty="0"/>
          </a:p>
        </p:txBody>
      </p:sp>
    </p:spTree>
    <p:extLst>
      <p:ext uri="{BB962C8B-B14F-4D97-AF65-F5344CB8AC3E}">
        <p14:creationId xmlns:p14="http://schemas.microsoft.com/office/powerpoint/2010/main" val="2080622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amp; Subtitle">
    <p:spTree>
      <p:nvGrpSpPr>
        <p:cNvPr id="1" name=""/>
        <p:cNvGrpSpPr/>
        <p:nvPr/>
      </p:nvGrpSpPr>
      <p:grpSpPr>
        <a:xfrm>
          <a:off x="0" y="0"/>
          <a:ext cx="0" cy="0"/>
          <a:chOff x="0" y="0"/>
          <a:chExt cx="0" cy="0"/>
        </a:xfrm>
      </p:grpSpPr>
      <p:sp>
        <p:nvSpPr>
          <p:cNvPr id="5" name="Shape 5"/>
          <p:cNvSpPr>
            <a:spLocks noGrp="1"/>
          </p:cNvSpPr>
          <p:nvPr>
            <p:ph type="title" hasCustomPrompt="1"/>
          </p:nvPr>
        </p:nvSpPr>
        <p:spPr>
          <a:xfrm>
            <a:off x="1693385" y="1638300"/>
            <a:ext cx="13953493" cy="3302000"/>
          </a:xfrm>
          <a:prstGeom prst="rect">
            <a:avLst/>
          </a:prstGeom>
        </p:spPr>
        <p:txBody>
          <a:bodyPr anchor="b">
            <a:normAutofit/>
          </a:bodyPr>
          <a:lstStyle>
            <a:lvl1pPr>
              <a:defRPr sz="9600"/>
            </a:lvl1pPr>
          </a:lstStyle>
          <a:p>
            <a:pPr lvl="0">
              <a:defRPr sz="1800"/>
            </a:pPr>
            <a:r>
              <a:rPr lang="en-US" sz="10667" dirty="0"/>
              <a:t>Title</a:t>
            </a:r>
            <a:endParaRPr sz="10667" dirty="0"/>
          </a:p>
        </p:txBody>
      </p:sp>
      <p:sp>
        <p:nvSpPr>
          <p:cNvPr id="6" name="Shape 6"/>
          <p:cNvSpPr>
            <a:spLocks noGrp="1"/>
          </p:cNvSpPr>
          <p:nvPr>
            <p:ph type="body" idx="1" hasCustomPrompt="1"/>
          </p:nvPr>
        </p:nvSpPr>
        <p:spPr>
          <a:xfrm>
            <a:off x="1693385" y="5029200"/>
            <a:ext cx="13953493" cy="1130300"/>
          </a:xfrm>
          <a:prstGeom prst="rect">
            <a:avLst/>
          </a:prstGeom>
        </p:spPr>
        <p:txBody>
          <a:bodyPr anchor="t"/>
          <a:lstStyle>
            <a:lvl1pPr marL="0" indent="0" algn="ctr">
              <a:spcBef>
                <a:spcPts val="0"/>
              </a:spcBef>
              <a:buSzTx/>
              <a:buNone/>
              <a:defRPr sz="4267"/>
            </a:lvl1pPr>
            <a:lvl2pPr marL="0" indent="304815" algn="ctr">
              <a:spcBef>
                <a:spcPts val="0"/>
              </a:spcBef>
              <a:buSzTx/>
              <a:buNone/>
              <a:defRPr sz="4267"/>
            </a:lvl2pPr>
            <a:lvl3pPr marL="0" indent="609630" algn="ctr">
              <a:spcBef>
                <a:spcPts val="0"/>
              </a:spcBef>
              <a:buSzTx/>
              <a:buNone/>
              <a:defRPr sz="4267"/>
            </a:lvl3pPr>
            <a:lvl4pPr marL="0" indent="914446" algn="ctr">
              <a:spcBef>
                <a:spcPts val="0"/>
              </a:spcBef>
              <a:buSzTx/>
              <a:buNone/>
              <a:defRPr sz="4267"/>
            </a:lvl4pPr>
            <a:lvl5pPr marL="0" indent="1219261" algn="ctr">
              <a:spcBef>
                <a:spcPts val="0"/>
              </a:spcBef>
              <a:buSzTx/>
              <a:buNone/>
              <a:defRPr sz="4267"/>
            </a:lvl5pPr>
          </a:lstStyle>
          <a:p>
            <a:pPr lvl="0">
              <a:defRPr sz="1800"/>
            </a:pPr>
            <a:r>
              <a:rPr lang="en-US" sz="4267" dirty="0"/>
              <a:t>Date</a:t>
            </a:r>
          </a:p>
        </p:txBody>
      </p:sp>
    </p:spTree>
    <p:extLst>
      <p:ext uri="{BB962C8B-B14F-4D97-AF65-F5344CB8AC3E}">
        <p14:creationId xmlns:p14="http://schemas.microsoft.com/office/powerpoint/2010/main" val="3384708247"/>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76AAC-91FA-BBC4-9914-0DE9F6B6D54C}"/>
              </a:ext>
            </a:extLst>
          </p:cNvPr>
          <p:cNvSpPr>
            <a:spLocks noGrp="1"/>
          </p:cNvSpPr>
          <p:nvPr>
            <p:ph type="title"/>
          </p:nvPr>
        </p:nvSpPr>
        <p:spPr>
          <a:xfrm>
            <a:off x="1193800" y="519113"/>
            <a:ext cx="14955838" cy="1885950"/>
          </a:xfrm>
        </p:spPr>
        <p:txBody>
          <a:bodyPr/>
          <a:lstStyle/>
          <a:p>
            <a:r>
              <a:rPr lang="en-US"/>
              <a:t>Click to edit Master title style</a:t>
            </a:r>
          </a:p>
        </p:txBody>
      </p:sp>
      <p:sp>
        <p:nvSpPr>
          <p:cNvPr id="3" name="Text Placeholder 2">
            <a:extLst>
              <a:ext uri="{FF2B5EF4-FFF2-40B4-BE49-F238E27FC236}">
                <a16:creationId xmlns:a16="http://schemas.microsoft.com/office/drawing/2014/main" id="{164AC2AC-5B9C-AACC-68C8-8C84BEACF133}"/>
              </a:ext>
            </a:extLst>
          </p:cNvPr>
          <p:cNvSpPr>
            <a:spLocks noGrp="1"/>
          </p:cNvSpPr>
          <p:nvPr>
            <p:ph type="body" idx="1"/>
          </p:nvPr>
        </p:nvSpPr>
        <p:spPr>
          <a:xfrm>
            <a:off x="1193800" y="2390775"/>
            <a:ext cx="7335838" cy="11715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D31133-FA19-2E4C-CAC0-839D36BA91C7}"/>
              </a:ext>
            </a:extLst>
          </p:cNvPr>
          <p:cNvSpPr>
            <a:spLocks noGrp="1"/>
          </p:cNvSpPr>
          <p:nvPr>
            <p:ph sz="half" idx="2"/>
          </p:nvPr>
        </p:nvSpPr>
        <p:spPr>
          <a:xfrm>
            <a:off x="1193800" y="3562350"/>
            <a:ext cx="7335838" cy="5240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FE770CA-7735-BE1F-35B2-9CBC03A85384}"/>
              </a:ext>
            </a:extLst>
          </p:cNvPr>
          <p:cNvSpPr>
            <a:spLocks noGrp="1"/>
          </p:cNvSpPr>
          <p:nvPr>
            <p:ph type="body" sz="quarter" idx="3"/>
          </p:nvPr>
        </p:nvSpPr>
        <p:spPr>
          <a:xfrm>
            <a:off x="8778875" y="2390775"/>
            <a:ext cx="7370763" cy="11715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494A34-B072-6ECC-DA78-B7C75C01C641}"/>
              </a:ext>
            </a:extLst>
          </p:cNvPr>
          <p:cNvSpPr>
            <a:spLocks noGrp="1"/>
          </p:cNvSpPr>
          <p:nvPr>
            <p:ph sz="quarter" idx="4"/>
          </p:nvPr>
        </p:nvSpPr>
        <p:spPr>
          <a:xfrm>
            <a:off x="8778875" y="3562350"/>
            <a:ext cx="7370763" cy="5240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211095B-0CD1-63D7-9E35-B96A3A039BFA}"/>
              </a:ext>
            </a:extLst>
          </p:cNvPr>
          <p:cNvSpPr>
            <a:spLocks noGrp="1"/>
          </p:cNvSpPr>
          <p:nvPr>
            <p:ph type="dt" sz="half" idx="10"/>
          </p:nvPr>
        </p:nvSpPr>
        <p:spPr>
          <a:xfrm>
            <a:off x="1192213" y="9040813"/>
            <a:ext cx="3902075" cy="519112"/>
          </a:xfrm>
          <a:prstGeom prst="rect">
            <a:avLst/>
          </a:prstGeom>
        </p:spPr>
        <p:txBody>
          <a:bodyPr/>
          <a:lstStyle/>
          <a:p>
            <a:fld id="{C233B4DA-F2EE-4C07-A3A3-42D599A0E36B}" type="datetimeFigureOut">
              <a:rPr lang="en-US" smtClean="0"/>
              <a:t>3/12/2025</a:t>
            </a:fld>
            <a:endParaRPr lang="en-US" dirty="0"/>
          </a:p>
        </p:txBody>
      </p:sp>
      <p:sp>
        <p:nvSpPr>
          <p:cNvPr id="8" name="Footer Placeholder 7">
            <a:extLst>
              <a:ext uri="{FF2B5EF4-FFF2-40B4-BE49-F238E27FC236}">
                <a16:creationId xmlns:a16="http://schemas.microsoft.com/office/drawing/2014/main" id="{9A8026EB-2EB2-971C-FB46-AAF79FC477F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16822F09-F6BC-7781-440A-AD45D3BB66B8}"/>
              </a:ext>
            </a:extLst>
          </p:cNvPr>
          <p:cNvSpPr>
            <a:spLocks noGrp="1"/>
          </p:cNvSpPr>
          <p:nvPr>
            <p:ph type="sldNum" sz="quarter" idx="12"/>
          </p:nvPr>
        </p:nvSpPr>
        <p:spPr/>
        <p:txBody>
          <a:bodyPr/>
          <a:lstStyle/>
          <a:p>
            <a:fld id="{4B034D65-91C1-458A-BA09-A3D470F2B99A}" type="slidenum">
              <a:rPr lang="en-US" smtClean="0"/>
              <a:t>‹#›</a:t>
            </a:fld>
            <a:endParaRPr lang="en-US" dirty="0"/>
          </a:p>
        </p:txBody>
      </p:sp>
    </p:spTree>
    <p:extLst>
      <p:ext uri="{BB962C8B-B14F-4D97-AF65-F5344CB8AC3E}">
        <p14:creationId xmlns:p14="http://schemas.microsoft.com/office/powerpoint/2010/main" val="2297408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F1476-86F1-D14E-AC40-82EA84A99E8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DED126-58BC-8845-0F3D-50016678BA3D}"/>
              </a:ext>
            </a:extLst>
          </p:cNvPr>
          <p:cNvSpPr>
            <a:spLocks noGrp="1"/>
          </p:cNvSpPr>
          <p:nvPr>
            <p:ph type="dt" sz="half" idx="10"/>
          </p:nvPr>
        </p:nvSpPr>
        <p:spPr>
          <a:xfrm>
            <a:off x="1192213" y="9040813"/>
            <a:ext cx="3902075" cy="519112"/>
          </a:xfrm>
          <a:prstGeom prst="rect">
            <a:avLst/>
          </a:prstGeom>
        </p:spPr>
        <p:txBody>
          <a:bodyPr/>
          <a:lstStyle/>
          <a:p>
            <a:fld id="{C233B4DA-F2EE-4C07-A3A3-42D599A0E36B}" type="datetimeFigureOut">
              <a:rPr lang="en-US" smtClean="0"/>
              <a:t>3/12/2025</a:t>
            </a:fld>
            <a:endParaRPr lang="en-US" dirty="0"/>
          </a:p>
        </p:txBody>
      </p:sp>
      <p:sp>
        <p:nvSpPr>
          <p:cNvPr id="4" name="Footer Placeholder 3">
            <a:extLst>
              <a:ext uri="{FF2B5EF4-FFF2-40B4-BE49-F238E27FC236}">
                <a16:creationId xmlns:a16="http://schemas.microsoft.com/office/drawing/2014/main" id="{2719424E-9585-805B-90DB-8C9A346417E0}"/>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FD89230-79AA-9BC4-5B7B-32344A8B6406}"/>
              </a:ext>
            </a:extLst>
          </p:cNvPr>
          <p:cNvSpPr>
            <a:spLocks noGrp="1"/>
          </p:cNvSpPr>
          <p:nvPr>
            <p:ph type="sldNum" sz="quarter" idx="12"/>
          </p:nvPr>
        </p:nvSpPr>
        <p:spPr/>
        <p:txBody>
          <a:bodyPr/>
          <a:lstStyle/>
          <a:p>
            <a:fld id="{4B034D65-91C1-458A-BA09-A3D470F2B99A}" type="slidenum">
              <a:rPr lang="en-US" smtClean="0"/>
              <a:t>‹#›</a:t>
            </a:fld>
            <a:endParaRPr lang="en-US" dirty="0"/>
          </a:p>
        </p:txBody>
      </p:sp>
    </p:spTree>
    <p:extLst>
      <p:ext uri="{BB962C8B-B14F-4D97-AF65-F5344CB8AC3E}">
        <p14:creationId xmlns:p14="http://schemas.microsoft.com/office/powerpoint/2010/main" val="30608122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FE613D-151B-5F35-50D0-D0FCFC50E1D5}"/>
              </a:ext>
            </a:extLst>
          </p:cNvPr>
          <p:cNvSpPr>
            <a:spLocks noGrp="1"/>
          </p:cNvSpPr>
          <p:nvPr>
            <p:ph type="dt" sz="half" idx="10"/>
          </p:nvPr>
        </p:nvSpPr>
        <p:spPr>
          <a:xfrm>
            <a:off x="1192213" y="9040813"/>
            <a:ext cx="3902075" cy="519112"/>
          </a:xfrm>
          <a:prstGeom prst="rect">
            <a:avLst/>
          </a:prstGeom>
        </p:spPr>
        <p:txBody>
          <a:bodyPr/>
          <a:lstStyle/>
          <a:p>
            <a:fld id="{C233B4DA-F2EE-4C07-A3A3-42D599A0E36B}" type="datetimeFigureOut">
              <a:rPr lang="en-US" smtClean="0"/>
              <a:t>3/12/2025</a:t>
            </a:fld>
            <a:endParaRPr lang="en-US" dirty="0"/>
          </a:p>
        </p:txBody>
      </p:sp>
      <p:sp>
        <p:nvSpPr>
          <p:cNvPr id="3" name="Footer Placeholder 2">
            <a:extLst>
              <a:ext uri="{FF2B5EF4-FFF2-40B4-BE49-F238E27FC236}">
                <a16:creationId xmlns:a16="http://schemas.microsoft.com/office/drawing/2014/main" id="{EFA4A8CF-1AC8-0595-80D1-7F92CFD0890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D80D888-9345-638E-5581-9A6F7D5E1C32}"/>
              </a:ext>
            </a:extLst>
          </p:cNvPr>
          <p:cNvSpPr>
            <a:spLocks noGrp="1"/>
          </p:cNvSpPr>
          <p:nvPr>
            <p:ph type="sldNum" sz="quarter" idx="12"/>
          </p:nvPr>
        </p:nvSpPr>
        <p:spPr/>
        <p:txBody>
          <a:bodyPr/>
          <a:lstStyle/>
          <a:p>
            <a:fld id="{4B034D65-91C1-458A-BA09-A3D470F2B99A}" type="slidenum">
              <a:rPr lang="en-US" smtClean="0"/>
              <a:t>‹#›</a:t>
            </a:fld>
            <a:endParaRPr lang="en-US" dirty="0"/>
          </a:p>
        </p:txBody>
      </p:sp>
    </p:spTree>
    <p:extLst>
      <p:ext uri="{BB962C8B-B14F-4D97-AF65-F5344CB8AC3E}">
        <p14:creationId xmlns:p14="http://schemas.microsoft.com/office/powerpoint/2010/main" val="28396770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86D28-6DCF-3D8A-ABE2-B6885556345B}"/>
              </a:ext>
            </a:extLst>
          </p:cNvPr>
          <p:cNvSpPr>
            <a:spLocks noGrp="1"/>
          </p:cNvSpPr>
          <p:nvPr>
            <p:ph type="title"/>
          </p:nvPr>
        </p:nvSpPr>
        <p:spPr>
          <a:xfrm>
            <a:off x="1193800" y="650875"/>
            <a:ext cx="5592763" cy="2274888"/>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7D1C4BA-F71D-93E0-3C07-4556A0D03B69}"/>
              </a:ext>
            </a:extLst>
          </p:cNvPr>
          <p:cNvSpPr>
            <a:spLocks noGrp="1"/>
          </p:cNvSpPr>
          <p:nvPr>
            <p:ph idx="1"/>
          </p:nvPr>
        </p:nvSpPr>
        <p:spPr>
          <a:xfrm>
            <a:off x="7372350" y="1404938"/>
            <a:ext cx="8777288" cy="69310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4915D43-E926-BBFD-CE91-D40BF58F9C61}"/>
              </a:ext>
            </a:extLst>
          </p:cNvPr>
          <p:cNvSpPr>
            <a:spLocks noGrp="1"/>
          </p:cNvSpPr>
          <p:nvPr>
            <p:ph type="body" sz="half" idx="2"/>
          </p:nvPr>
        </p:nvSpPr>
        <p:spPr>
          <a:xfrm>
            <a:off x="1193800" y="2925763"/>
            <a:ext cx="5592763" cy="542131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06029C-C544-2830-082E-39D701AA5B9E}"/>
              </a:ext>
            </a:extLst>
          </p:cNvPr>
          <p:cNvSpPr>
            <a:spLocks noGrp="1"/>
          </p:cNvSpPr>
          <p:nvPr>
            <p:ph type="dt" sz="half" idx="10"/>
          </p:nvPr>
        </p:nvSpPr>
        <p:spPr>
          <a:xfrm>
            <a:off x="1192213" y="9040813"/>
            <a:ext cx="3902075" cy="519112"/>
          </a:xfrm>
          <a:prstGeom prst="rect">
            <a:avLst/>
          </a:prstGeom>
        </p:spPr>
        <p:txBody>
          <a:bodyPr/>
          <a:lstStyle/>
          <a:p>
            <a:fld id="{C233B4DA-F2EE-4C07-A3A3-42D599A0E36B}" type="datetimeFigureOut">
              <a:rPr lang="en-US" smtClean="0"/>
              <a:t>3/12/2025</a:t>
            </a:fld>
            <a:endParaRPr lang="en-US" dirty="0"/>
          </a:p>
        </p:txBody>
      </p:sp>
      <p:sp>
        <p:nvSpPr>
          <p:cNvPr id="6" name="Footer Placeholder 5">
            <a:extLst>
              <a:ext uri="{FF2B5EF4-FFF2-40B4-BE49-F238E27FC236}">
                <a16:creationId xmlns:a16="http://schemas.microsoft.com/office/drawing/2014/main" id="{9AACEEBB-DB1B-F613-3235-3C39336B9B0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DA76522-7B3F-D68A-9255-D0DAF786BDB6}"/>
              </a:ext>
            </a:extLst>
          </p:cNvPr>
          <p:cNvSpPr>
            <a:spLocks noGrp="1"/>
          </p:cNvSpPr>
          <p:nvPr>
            <p:ph type="sldNum" sz="quarter" idx="12"/>
          </p:nvPr>
        </p:nvSpPr>
        <p:spPr/>
        <p:txBody>
          <a:bodyPr/>
          <a:lstStyle/>
          <a:p>
            <a:fld id="{4B034D65-91C1-458A-BA09-A3D470F2B99A}" type="slidenum">
              <a:rPr lang="en-US" smtClean="0"/>
              <a:t>‹#›</a:t>
            </a:fld>
            <a:endParaRPr lang="en-US" dirty="0"/>
          </a:p>
        </p:txBody>
      </p:sp>
    </p:spTree>
    <p:extLst>
      <p:ext uri="{BB962C8B-B14F-4D97-AF65-F5344CB8AC3E}">
        <p14:creationId xmlns:p14="http://schemas.microsoft.com/office/powerpoint/2010/main" val="23931148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8EDAD-683F-3F43-5002-74FF77D9BD6A}"/>
              </a:ext>
            </a:extLst>
          </p:cNvPr>
          <p:cNvSpPr>
            <a:spLocks noGrp="1"/>
          </p:cNvSpPr>
          <p:nvPr>
            <p:ph type="title"/>
          </p:nvPr>
        </p:nvSpPr>
        <p:spPr>
          <a:xfrm>
            <a:off x="1193800" y="650875"/>
            <a:ext cx="5592763" cy="2274888"/>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409E7E-7ABC-34D8-CD5E-013DB4ECBACF}"/>
              </a:ext>
            </a:extLst>
          </p:cNvPr>
          <p:cNvSpPr>
            <a:spLocks noGrp="1"/>
          </p:cNvSpPr>
          <p:nvPr>
            <p:ph type="pic" idx="1"/>
          </p:nvPr>
        </p:nvSpPr>
        <p:spPr>
          <a:xfrm>
            <a:off x="7372350" y="1404938"/>
            <a:ext cx="8777288" cy="69310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CC788134-F2C4-B77A-D4CF-3DA9B6796D04}"/>
              </a:ext>
            </a:extLst>
          </p:cNvPr>
          <p:cNvSpPr>
            <a:spLocks noGrp="1"/>
          </p:cNvSpPr>
          <p:nvPr>
            <p:ph type="body" sz="half" idx="2"/>
          </p:nvPr>
        </p:nvSpPr>
        <p:spPr>
          <a:xfrm>
            <a:off x="1193800" y="2925763"/>
            <a:ext cx="5592763" cy="542131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6ADF23-4464-473E-B26B-F6A9EE83F531}"/>
              </a:ext>
            </a:extLst>
          </p:cNvPr>
          <p:cNvSpPr>
            <a:spLocks noGrp="1"/>
          </p:cNvSpPr>
          <p:nvPr>
            <p:ph type="dt" sz="half" idx="10"/>
          </p:nvPr>
        </p:nvSpPr>
        <p:spPr>
          <a:xfrm>
            <a:off x="1192213" y="9040813"/>
            <a:ext cx="3902075" cy="519112"/>
          </a:xfrm>
          <a:prstGeom prst="rect">
            <a:avLst/>
          </a:prstGeom>
        </p:spPr>
        <p:txBody>
          <a:bodyPr/>
          <a:lstStyle/>
          <a:p>
            <a:fld id="{C233B4DA-F2EE-4C07-A3A3-42D599A0E36B}" type="datetimeFigureOut">
              <a:rPr lang="en-US" smtClean="0"/>
              <a:t>3/12/2025</a:t>
            </a:fld>
            <a:endParaRPr lang="en-US" dirty="0"/>
          </a:p>
        </p:txBody>
      </p:sp>
      <p:sp>
        <p:nvSpPr>
          <p:cNvPr id="6" name="Footer Placeholder 5">
            <a:extLst>
              <a:ext uri="{FF2B5EF4-FFF2-40B4-BE49-F238E27FC236}">
                <a16:creationId xmlns:a16="http://schemas.microsoft.com/office/drawing/2014/main" id="{E0B2E40A-DB26-0CFE-703E-E1553503840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57E91A7-6360-115F-8694-A9BE438F6854}"/>
              </a:ext>
            </a:extLst>
          </p:cNvPr>
          <p:cNvSpPr>
            <a:spLocks noGrp="1"/>
          </p:cNvSpPr>
          <p:nvPr>
            <p:ph type="sldNum" sz="quarter" idx="12"/>
          </p:nvPr>
        </p:nvSpPr>
        <p:spPr/>
        <p:txBody>
          <a:bodyPr/>
          <a:lstStyle/>
          <a:p>
            <a:fld id="{4B034D65-91C1-458A-BA09-A3D470F2B99A}" type="slidenum">
              <a:rPr lang="en-US" smtClean="0"/>
              <a:t>‹#›</a:t>
            </a:fld>
            <a:endParaRPr lang="en-US" dirty="0"/>
          </a:p>
        </p:txBody>
      </p:sp>
    </p:spTree>
    <p:extLst>
      <p:ext uri="{BB962C8B-B14F-4D97-AF65-F5344CB8AC3E}">
        <p14:creationId xmlns:p14="http://schemas.microsoft.com/office/powerpoint/2010/main" val="28158295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01EE5-5E49-F4AB-B874-5522D2F1277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6396C5A-5FB7-4408-DC76-984FABAB31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DCCA41-B29C-9503-B1A8-3E00CC4E0A2E}"/>
              </a:ext>
            </a:extLst>
          </p:cNvPr>
          <p:cNvSpPr>
            <a:spLocks noGrp="1"/>
          </p:cNvSpPr>
          <p:nvPr>
            <p:ph type="dt" sz="half" idx="10"/>
          </p:nvPr>
        </p:nvSpPr>
        <p:spPr>
          <a:xfrm>
            <a:off x="1192213" y="9040813"/>
            <a:ext cx="3902075" cy="519112"/>
          </a:xfrm>
          <a:prstGeom prst="rect">
            <a:avLst/>
          </a:prstGeom>
        </p:spPr>
        <p:txBody>
          <a:bodyPr/>
          <a:lstStyle/>
          <a:p>
            <a:fld id="{C233B4DA-F2EE-4C07-A3A3-42D599A0E36B}" type="datetimeFigureOut">
              <a:rPr lang="en-US" smtClean="0"/>
              <a:t>3/12/2025</a:t>
            </a:fld>
            <a:endParaRPr lang="en-US" dirty="0"/>
          </a:p>
        </p:txBody>
      </p:sp>
      <p:sp>
        <p:nvSpPr>
          <p:cNvPr id="5" name="Footer Placeholder 4">
            <a:extLst>
              <a:ext uri="{FF2B5EF4-FFF2-40B4-BE49-F238E27FC236}">
                <a16:creationId xmlns:a16="http://schemas.microsoft.com/office/drawing/2014/main" id="{955F328D-A104-C860-2ECD-1CBA7C88062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04760CC-A0CF-B293-0D46-1FF06E9DD833}"/>
              </a:ext>
            </a:extLst>
          </p:cNvPr>
          <p:cNvSpPr>
            <a:spLocks noGrp="1"/>
          </p:cNvSpPr>
          <p:nvPr>
            <p:ph type="sldNum" sz="quarter" idx="12"/>
          </p:nvPr>
        </p:nvSpPr>
        <p:spPr/>
        <p:txBody>
          <a:bodyPr/>
          <a:lstStyle/>
          <a:p>
            <a:fld id="{4B034D65-91C1-458A-BA09-A3D470F2B99A}" type="slidenum">
              <a:rPr lang="en-US" smtClean="0"/>
              <a:t>‹#›</a:t>
            </a:fld>
            <a:endParaRPr lang="en-US" dirty="0"/>
          </a:p>
        </p:txBody>
      </p:sp>
    </p:spTree>
    <p:extLst>
      <p:ext uri="{BB962C8B-B14F-4D97-AF65-F5344CB8AC3E}">
        <p14:creationId xmlns:p14="http://schemas.microsoft.com/office/powerpoint/2010/main" val="4661441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60798B-721F-40BE-A4A0-4A9F5DA3AEF4}"/>
              </a:ext>
            </a:extLst>
          </p:cNvPr>
          <p:cNvSpPr>
            <a:spLocks noGrp="1"/>
          </p:cNvSpPr>
          <p:nvPr>
            <p:ph type="title" orient="vert"/>
          </p:nvPr>
        </p:nvSpPr>
        <p:spPr>
          <a:xfrm>
            <a:off x="12409488" y="519113"/>
            <a:ext cx="3738562" cy="826611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6361122-2742-7A30-5A68-30E411A08A30}"/>
              </a:ext>
            </a:extLst>
          </p:cNvPr>
          <p:cNvSpPr>
            <a:spLocks noGrp="1"/>
          </p:cNvSpPr>
          <p:nvPr>
            <p:ph type="body" orient="vert" idx="1"/>
          </p:nvPr>
        </p:nvSpPr>
        <p:spPr>
          <a:xfrm>
            <a:off x="1192213" y="519113"/>
            <a:ext cx="11064875" cy="8266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24A322-1919-2F57-E0CA-084C23179C20}"/>
              </a:ext>
            </a:extLst>
          </p:cNvPr>
          <p:cNvSpPr>
            <a:spLocks noGrp="1"/>
          </p:cNvSpPr>
          <p:nvPr>
            <p:ph type="dt" sz="half" idx="10"/>
          </p:nvPr>
        </p:nvSpPr>
        <p:spPr>
          <a:xfrm>
            <a:off x="1192213" y="9040813"/>
            <a:ext cx="3902075" cy="519112"/>
          </a:xfrm>
          <a:prstGeom prst="rect">
            <a:avLst/>
          </a:prstGeom>
        </p:spPr>
        <p:txBody>
          <a:bodyPr/>
          <a:lstStyle/>
          <a:p>
            <a:fld id="{C233B4DA-F2EE-4C07-A3A3-42D599A0E36B}" type="datetimeFigureOut">
              <a:rPr lang="en-US" smtClean="0"/>
              <a:t>3/12/2025</a:t>
            </a:fld>
            <a:endParaRPr lang="en-US" dirty="0"/>
          </a:p>
        </p:txBody>
      </p:sp>
      <p:sp>
        <p:nvSpPr>
          <p:cNvPr id="5" name="Footer Placeholder 4">
            <a:extLst>
              <a:ext uri="{FF2B5EF4-FFF2-40B4-BE49-F238E27FC236}">
                <a16:creationId xmlns:a16="http://schemas.microsoft.com/office/drawing/2014/main" id="{2D73CAA6-5EB2-5D90-0A4E-4503CCE28BA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F30ED9E-0AB6-F0DA-06A1-C9689F7E813E}"/>
              </a:ext>
            </a:extLst>
          </p:cNvPr>
          <p:cNvSpPr>
            <a:spLocks noGrp="1"/>
          </p:cNvSpPr>
          <p:nvPr>
            <p:ph type="sldNum" sz="quarter" idx="12"/>
          </p:nvPr>
        </p:nvSpPr>
        <p:spPr/>
        <p:txBody>
          <a:bodyPr/>
          <a:lstStyle/>
          <a:p>
            <a:fld id="{4B034D65-91C1-458A-BA09-A3D470F2B99A}" type="slidenum">
              <a:rPr lang="en-US" smtClean="0"/>
              <a:t>‹#›</a:t>
            </a:fld>
            <a:endParaRPr lang="en-US" dirty="0"/>
          </a:p>
        </p:txBody>
      </p:sp>
    </p:spTree>
    <p:extLst>
      <p:ext uri="{BB962C8B-B14F-4D97-AF65-F5344CB8AC3E}">
        <p14:creationId xmlns:p14="http://schemas.microsoft.com/office/powerpoint/2010/main" val="835011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13" name="Shape 13"/>
          <p:cNvSpPr>
            <a:spLocks noGrp="1"/>
          </p:cNvSpPr>
          <p:nvPr>
            <p:ph type="title"/>
          </p:nvPr>
        </p:nvSpPr>
        <p:spPr>
          <a:xfrm>
            <a:off x="1270039" y="635000"/>
            <a:ext cx="7112217" cy="3987800"/>
          </a:xfrm>
          <a:prstGeom prst="rect">
            <a:avLst/>
          </a:prstGeom>
        </p:spPr>
        <p:txBody>
          <a:bodyPr anchor="b"/>
          <a:lstStyle>
            <a:lvl1pPr>
              <a:defRPr sz="8000"/>
            </a:lvl1pPr>
          </a:lstStyle>
          <a:p>
            <a:pPr lvl="0">
              <a:defRPr sz="1800"/>
            </a:pPr>
            <a:r>
              <a:rPr lang="en-US" sz="8000"/>
              <a:t>Click to edit Master title style</a:t>
            </a:r>
            <a:endParaRPr sz="8000"/>
          </a:p>
        </p:txBody>
      </p:sp>
      <p:sp>
        <p:nvSpPr>
          <p:cNvPr id="14" name="Shape 14"/>
          <p:cNvSpPr>
            <a:spLocks noGrp="1"/>
          </p:cNvSpPr>
          <p:nvPr>
            <p:ph type="body" idx="1"/>
          </p:nvPr>
        </p:nvSpPr>
        <p:spPr>
          <a:xfrm>
            <a:off x="1270039" y="4762500"/>
            <a:ext cx="7112217" cy="4102100"/>
          </a:xfrm>
          <a:prstGeom prst="rect">
            <a:avLst/>
          </a:prstGeom>
        </p:spPr>
        <p:txBody>
          <a:bodyPr anchor="t"/>
          <a:lstStyle>
            <a:lvl1pPr marL="0" indent="0" algn="ctr">
              <a:spcBef>
                <a:spcPts val="0"/>
              </a:spcBef>
              <a:buSzTx/>
              <a:buNone/>
              <a:defRPr sz="4267"/>
            </a:lvl1pPr>
            <a:lvl2pPr marL="0" indent="304815" algn="ctr">
              <a:spcBef>
                <a:spcPts val="0"/>
              </a:spcBef>
              <a:buSzTx/>
              <a:buNone/>
              <a:defRPr sz="4267"/>
            </a:lvl2pPr>
            <a:lvl3pPr marL="0" indent="609630" algn="ctr">
              <a:spcBef>
                <a:spcPts val="0"/>
              </a:spcBef>
              <a:buSzTx/>
              <a:buNone/>
              <a:defRPr sz="4267"/>
            </a:lvl3pPr>
            <a:lvl4pPr marL="0" indent="914446" algn="ctr">
              <a:spcBef>
                <a:spcPts val="0"/>
              </a:spcBef>
              <a:buSzTx/>
              <a:buNone/>
              <a:defRPr sz="4267"/>
            </a:lvl4pPr>
            <a:lvl5pPr marL="0" indent="1219261" algn="ctr">
              <a:spcBef>
                <a:spcPts val="0"/>
              </a:spcBef>
              <a:buSzTx/>
              <a:buNone/>
              <a:defRPr sz="4267"/>
            </a:lvl5pPr>
          </a:lstStyle>
          <a:p>
            <a:pPr lvl="0">
              <a:defRPr sz="1800"/>
            </a:pPr>
            <a:r>
              <a:rPr lang="en-US" sz="4267"/>
              <a:t>Edit Master text styles</a:t>
            </a:r>
          </a:p>
          <a:p>
            <a:pPr lvl="1">
              <a:defRPr sz="1800"/>
            </a:pPr>
            <a:r>
              <a:rPr lang="en-US" sz="4267"/>
              <a:t>Second level</a:t>
            </a:r>
          </a:p>
          <a:p>
            <a:pPr lvl="2">
              <a:defRPr sz="1800"/>
            </a:pPr>
            <a:r>
              <a:rPr lang="en-US" sz="4267"/>
              <a:t>Third level</a:t>
            </a:r>
          </a:p>
          <a:p>
            <a:pPr lvl="3">
              <a:defRPr sz="1800"/>
            </a:pPr>
            <a:r>
              <a:rPr lang="en-US" sz="4267"/>
              <a:t>Fourth level</a:t>
            </a:r>
          </a:p>
          <a:p>
            <a:pPr lvl="4">
              <a:defRPr sz="1800"/>
            </a:pPr>
            <a:r>
              <a:rPr lang="en-US" sz="4267"/>
              <a:t>Fifth level</a:t>
            </a:r>
            <a:endParaRPr sz="4267"/>
          </a:p>
        </p:txBody>
      </p:sp>
    </p:spTree>
    <p:extLst>
      <p:ext uri="{BB962C8B-B14F-4D97-AF65-F5344CB8AC3E}">
        <p14:creationId xmlns:p14="http://schemas.microsoft.com/office/powerpoint/2010/main" val="3681449360"/>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18" name="Shape 18"/>
          <p:cNvSpPr>
            <a:spLocks noGrp="1"/>
          </p:cNvSpPr>
          <p:nvPr>
            <p:ph type="title" hasCustomPrompt="1"/>
          </p:nvPr>
        </p:nvSpPr>
        <p:spPr>
          <a:prstGeom prst="rect">
            <a:avLst/>
          </a:prstGeom>
        </p:spPr>
        <p:txBody>
          <a:bodyPr>
            <a:noAutofit/>
          </a:bodyPr>
          <a:lstStyle>
            <a:lvl1pPr>
              <a:defRPr sz="8000"/>
            </a:lvl1pPr>
          </a:lstStyle>
          <a:p>
            <a:pPr lvl="0">
              <a:defRPr sz="1800"/>
            </a:pPr>
            <a:r>
              <a:rPr lang="en-US" sz="10667" dirty="0"/>
              <a:t>Title</a:t>
            </a:r>
            <a:endParaRPr sz="10667" dirty="0"/>
          </a:p>
        </p:txBody>
      </p:sp>
      <p:sp>
        <p:nvSpPr>
          <p:cNvPr id="19" name="Shape 19"/>
          <p:cNvSpPr>
            <a:spLocks noGrp="1"/>
          </p:cNvSpPr>
          <p:nvPr>
            <p:ph type="body" idx="1"/>
          </p:nvPr>
        </p:nvSpPr>
        <p:spPr>
          <a:prstGeom prst="rect">
            <a:avLst/>
          </a:prstGeom>
        </p:spPr>
        <p:txBody>
          <a:bodyPr/>
          <a:lstStyle/>
          <a:p>
            <a:pPr lvl="0">
              <a:defRPr sz="1800"/>
            </a:pPr>
            <a:r>
              <a:rPr lang="en-US" sz="4800"/>
              <a:t>Edit Master text styles</a:t>
            </a:r>
          </a:p>
          <a:p>
            <a:pPr lvl="1">
              <a:defRPr sz="1800"/>
            </a:pPr>
            <a:r>
              <a:rPr lang="en-US" sz="4800"/>
              <a:t>Second level</a:t>
            </a:r>
          </a:p>
          <a:p>
            <a:pPr lvl="2">
              <a:defRPr sz="1800"/>
            </a:pPr>
            <a:r>
              <a:rPr lang="en-US" sz="4800"/>
              <a:t>Third level</a:t>
            </a:r>
          </a:p>
          <a:p>
            <a:pPr lvl="3">
              <a:defRPr sz="1800"/>
            </a:pPr>
            <a:r>
              <a:rPr lang="en-US" sz="4800"/>
              <a:t>Fourth level</a:t>
            </a:r>
          </a:p>
          <a:p>
            <a:pPr lvl="4">
              <a:defRPr sz="1800"/>
            </a:pPr>
            <a:r>
              <a:rPr lang="en-US" sz="4800"/>
              <a:t>Fifth level</a:t>
            </a:r>
            <a:endParaRPr sz="4800"/>
          </a:p>
        </p:txBody>
      </p:sp>
    </p:spTree>
    <p:extLst>
      <p:ext uri="{BB962C8B-B14F-4D97-AF65-F5344CB8AC3E}">
        <p14:creationId xmlns:p14="http://schemas.microsoft.com/office/powerpoint/2010/main" val="127629500"/>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24" name="Shape 24"/>
          <p:cNvSpPr>
            <a:spLocks noGrp="1"/>
          </p:cNvSpPr>
          <p:nvPr>
            <p:ph type="body" idx="1"/>
          </p:nvPr>
        </p:nvSpPr>
        <p:spPr>
          <a:xfrm>
            <a:off x="1270039" y="1270000"/>
            <a:ext cx="14800185" cy="7213600"/>
          </a:xfrm>
          <a:prstGeom prst="rect">
            <a:avLst/>
          </a:prstGeom>
        </p:spPr>
        <p:txBody>
          <a:bodyPr/>
          <a:lstStyle/>
          <a:p>
            <a:pPr lvl="0">
              <a:defRPr sz="1800"/>
            </a:pPr>
            <a:r>
              <a:rPr lang="en-US" sz="4800"/>
              <a:t>Edit Master text styles</a:t>
            </a:r>
          </a:p>
          <a:p>
            <a:pPr lvl="1">
              <a:defRPr sz="1800"/>
            </a:pPr>
            <a:r>
              <a:rPr lang="en-US" sz="4800"/>
              <a:t>Second level</a:t>
            </a:r>
          </a:p>
          <a:p>
            <a:pPr lvl="2">
              <a:defRPr sz="1800"/>
            </a:pPr>
            <a:r>
              <a:rPr lang="en-US" sz="4800"/>
              <a:t>Third level</a:t>
            </a:r>
          </a:p>
          <a:p>
            <a:pPr lvl="3">
              <a:defRPr sz="1800"/>
            </a:pPr>
            <a:r>
              <a:rPr lang="en-US" sz="4800"/>
              <a:t>Fourth level</a:t>
            </a:r>
          </a:p>
          <a:p>
            <a:pPr lvl="4">
              <a:defRPr sz="1800"/>
            </a:pPr>
            <a:r>
              <a:rPr lang="en-US" sz="4800"/>
              <a:t>Fifth level</a:t>
            </a:r>
            <a:endParaRPr sz="4800"/>
          </a:p>
        </p:txBody>
      </p:sp>
    </p:spTree>
    <p:extLst>
      <p:ext uri="{BB962C8B-B14F-4D97-AF65-F5344CB8AC3E}">
        <p14:creationId xmlns:p14="http://schemas.microsoft.com/office/powerpoint/2010/main" val="1078383223"/>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Tree>
    <p:extLst>
      <p:ext uri="{BB962C8B-B14F-4D97-AF65-F5344CB8AC3E}">
        <p14:creationId xmlns:p14="http://schemas.microsoft.com/office/powerpoint/2010/main" val="489303997"/>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2D0D7-6979-9FB6-E69C-3EB86192209C}"/>
              </a:ext>
            </a:extLst>
          </p:cNvPr>
          <p:cNvSpPr>
            <a:spLocks noGrp="1"/>
          </p:cNvSpPr>
          <p:nvPr>
            <p:ph type="ctrTitle"/>
          </p:nvPr>
        </p:nvSpPr>
        <p:spPr>
          <a:xfrm>
            <a:off x="2166938" y="1597025"/>
            <a:ext cx="13006387" cy="3395663"/>
          </a:xfrm>
        </p:spPr>
        <p:txBody>
          <a:bodyPr anchor="b">
            <a:normAutofit/>
          </a:bodyPr>
          <a:lstStyle>
            <a:lvl1pPr algn="ctr">
              <a:defRPr sz="8000"/>
            </a:lvl1pPr>
          </a:lstStyle>
          <a:p>
            <a:r>
              <a:rPr lang="en-US" dirty="0"/>
              <a:t>Click to edit Master title style</a:t>
            </a:r>
          </a:p>
        </p:txBody>
      </p:sp>
      <p:sp>
        <p:nvSpPr>
          <p:cNvPr id="3" name="Subtitle 2">
            <a:extLst>
              <a:ext uri="{FF2B5EF4-FFF2-40B4-BE49-F238E27FC236}">
                <a16:creationId xmlns:a16="http://schemas.microsoft.com/office/drawing/2014/main" id="{16A6266D-084C-5527-F3FD-76A784517733}"/>
              </a:ext>
            </a:extLst>
          </p:cNvPr>
          <p:cNvSpPr>
            <a:spLocks noGrp="1"/>
          </p:cNvSpPr>
          <p:nvPr>
            <p:ph type="subTitle" idx="1"/>
          </p:nvPr>
        </p:nvSpPr>
        <p:spPr>
          <a:xfrm>
            <a:off x="2166938" y="5122863"/>
            <a:ext cx="13006387" cy="2354262"/>
          </a:xfrm>
        </p:spPr>
        <p:txBody>
          <a:bodyPr>
            <a:normAutofit/>
          </a:bodyPr>
          <a:lstStyle>
            <a:lvl1pPr marL="0" indent="0" algn="ctr">
              <a:buNone/>
              <a:defRPr sz="4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EEC1F5F-6F80-ECAC-8FD6-07E832AEDC98}"/>
              </a:ext>
            </a:extLst>
          </p:cNvPr>
          <p:cNvSpPr>
            <a:spLocks noGrp="1"/>
          </p:cNvSpPr>
          <p:nvPr>
            <p:ph type="dt" sz="half" idx="10"/>
          </p:nvPr>
        </p:nvSpPr>
        <p:spPr>
          <a:xfrm>
            <a:off x="1192213" y="9040813"/>
            <a:ext cx="3902075" cy="519112"/>
          </a:xfrm>
          <a:prstGeom prst="rect">
            <a:avLst/>
          </a:prstGeom>
        </p:spPr>
        <p:txBody>
          <a:bodyPr/>
          <a:lstStyle/>
          <a:p>
            <a:fld id="{C233B4DA-F2EE-4C07-A3A3-42D599A0E36B}" type="datetimeFigureOut">
              <a:rPr lang="en-US" smtClean="0"/>
              <a:t>3/12/2025</a:t>
            </a:fld>
            <a:endParaRPr lang="en-US" dirty="0"/>
          </a:p>
        </p:txBody>
      </p:sp>
      <p:sp>
        <p:nvSpPr>
          <p:cNvPr id="5" name="Footer Placeholder 4">
            <a:extLst>
              <a:ext uri="{FF2B5EF4-FFF2-40B4-BE49-F238E27FC236}">
                <a16:creationId xmlns:a16="http://schemas.microsoft.com/office/drawing/2014/main" id="{FDC84206-188D-DECE-C222-938A8DFDE51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B4DF538-B28A-E57E-D938-F02BCF8916F2}"/>
              </a:ext>
            </a:extLst>
          </p:cNvPr>
          <p:cNvSpPr>
            <a:spLocks noGrp="1"/>
          </p:cNvSpPr>
          <p:nvPr>
            <p:ph type="sldNum" sz="quarter" idx="12"/>
          </p:nvPr>
        </p:nvSpPr>
        <p:spPr/>
        <p:txBody>
          <a:bodyPr/>
          <a:lstStyle/>
          <a:p>
            <a:fld id="{4B034D65-91C1-458A-BA09-A3D470F2B99A}" type="slidenum">
              <a:rPr lang="en-US" smtClean="0"/>
              <a:t>‹#›</a:t>
            </a:fld>
            <a:endParaRPr lang="en-US" dirty="0"/>
          </a:p>
        </p:txBody>
      </p:sp>
    </p:spTree>
    <p:extLst>
      <p:ext uri="{BB962C8B-B14F-4D97-AF65-F5344CB8AC3E}">
        <p14:creationId xmlns:p14="http://schemas.microsoft.com/office/powerpoint/2010/main" val="4217349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89D8D9-91E7-9B73-3514-CE9AD03D07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13C529-C0E8-D5EC-1255-DBE655AD87E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1E39A3-0136-64AE-4963-9CC21D9DDF83}"/>
              </a:ext>
            </a:extLst>
          </p:cNvPr>
          <p:cNvSpPr>
            <a:spLocks noGrp="1"/>
          </p:cNvSpPr>
          <p:nvPr>
            <p:ph type="dt" sz="half" idx="10"/>
          </p:nvPr>
        </p:nvSpPr>
        <p:spPr>
          <a:xfrm>
            <a:off x="1192213" y="9040813"/>
            <a:ext cx="3902075" cy="519112"/>
          </a:xfrm>
          <a:prstGeom prst="rect">
            <a:avLst/>
          </a:prstGeom>
        </p:spPr>
        <p:txBody>
          <a:bodyPr/>
          <a:lstStyle/>
          <a:p>
            <a:fld id="{C233B4DA-F2EE-4C07-A3A3-42D599A0E36B}" type="datetimeFigureOut">
              <a:rPr lang="en-US" smtClean="0"/>
              <a:t>3/12/2025</a:t>
            </a:fld>
            <a:endParaRPr lang="en-US" dirty="0"/>
          </a:p>
        </p:txBody>
      </p:sp>
      <p:sp>
        <p:nvSpPr>
          <p:cNvPr id="5" name="Footer Placeholder 4">
            <a:extLst>
              <a:ext uri="{FF2B5EF4-FFF2-40B4-BE49-F238E27FC236}">
                <a16:creationId xmlns:a16="http://schemas.microsoft.com/office/drawing/2014/main" id="{E3671641-94F1-04E3-52F9-FDB4BA40C10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099B00D-7051-EF44-E9F0-C1C464E6B945}"/>
              </a:ext>
            </a:extLst>
          </p:cNvPr>
          <p:cNvSpPr>
            <a:spLocks noGrp="1"/>
          </p:cNvSpPr>
          <p:nvPr>
            <p:ph type="sldNum" sz="quarter" idx="12"/>
          </p:nvPr>
        </p:nvSpPr>
        <p:spPr/>
        <p:txBody>
          <a:bodyPr/>
          <a:lstStyle/>
          <a:p>
            <a:fld id="{4B034D65-91C1-458A-BA09-A3D470F2B99A}" type="slidenum">
              <a:rPr lang="en-US" smtClean="0"/>
              <a:t>‹#›</a:t>
            </a:fld>
            <a:endParaRPr lang="en-US" dirty="0"/>
          </a:p>
        </p:txBody>
      </p:sp>
    </p:spTree>
    <p:extLst>
      <p:ext uri="{BB962C8B-B14F-4D97-AF65-F5344CB8AC3E}">
        <p14:creationId xmlns:p14="http://schemas.microsoft.com/office/powerpoint/2010/main" val="699550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DB7AA-4DEA-B18D-A815-7997976B19EF}"/>
              </a:ext>
            </a:extLst>
          </p:cNvPr>
          <p:cNvSpPr>
            <a:spLocks noGrp="1"/>
          </p:cNvSpPr>
          <p:nvPr>
            <p:ph type="title"/>
          </p:nvPr>
        </p:nvSpPr>
        <p:spPr>
          <a:xfrm>
            <a:off x="1182688" y="2432050"/>
            <a:ext cx="14955837" cy="4056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AC0214E-9870-A560-3ADE-84201F9216B8}"/>
              </a:ext>
            </a:extLst>
          </p:cNvPr>
          <p:cNvSpPr>
            <a:spLocks noGrp="1"/>
          </p:cNvSpPr>
          <p:nvPr>
            <p:ph type="body" idx="1"/>
          </p:nvPr>
        </p:nvSpPr>
        <p:spPr>
          <a:xfrm>
            <a:off x="1182688" y="6527800"/>
            <a:ext cx="14955837" cy="2133600"/>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F959C3F-539D-FF26-9B4A-077194A0844D}"/>
              </a:ext>
            </a:extLst>
          </p:cNvPr>
          <p:cNvSpPr>
            <a:spLocks noGrp="1"/>
          </p:cNvSpPr>
          <p:nvPr>
            <p:ph type="dt" sz="half" idx="10"/>
          </p:nvPr>
        </p:nvSpPr>
        <p:spPr>
          <a:xfrm>
            <a:off x="1192213" y="9040813"/>
            <a:ext cx="3902075" cy="519112"/>
          </a:xfrm>
          <a:prstGeom prst="rect">
            <a:avLst/>
          </a:prstGeom>
        </p:spPr>
        <p:txBody>
          <a:bodyPr/>
          <a:lstStyle/>
          <a:p>
            <a:fld id="{C233B4DA-F2EE-4C07-A3A3-42D599A0E36B}" type="datetimeFigureOut">
              <a:rPr lang="en-US" smtClean="0"/>
              <a:t>3/12/2025</a:t>
            </a:fld>
            <a:endParaRPr lang="en-US" dirty="0"/>
          </a:p>
        </p:txBody>
      </p:sp>
      <p:sp>
        <p:nvSpPr>
          <p:cNvPr id="5" name="Footer Placeholder 4">
            <a:extLst>
              <a:ext uri="{FF2B5EF4-FFF2-40B4-BE49-F238E27FC236}">
                <a16:creationId xmlns:a16="http://schemas.microsoft.com/office/drawing/2014/main" id="{6970103A-8D24-EF8A-BDF1-8679375A34F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A664B47-B86D-6EC2-5BD7-E4A2132D9D22}"/>
              </a:ext>
            </a:extLst>
          </p:cNvPr>
          <p:cNvSpPr>
            <a:spLocks noGrp="1"/>
          </p:cNvSpPr>
          <p:nvPr>
            <p:ph type="sldNum" sz="quarter" idx="12"/>
          </p:nvPr>
        </p:nvSpPr>
        <p:spPr/>
        <p:txBody>
          <a:bodyPr/>
          <a:lstStyle/>
          <a:p>
            <a:fld id="{4B034D65-91C1-458A-BA09-A3D470F2B99A}" type="slidenum">
              <a:rPr lang="en-US" smtClean="0"/>
              <a:t>‹#›</a:t>
            </a:fld>
            <a:endParaRPr lang="en-US" dirty="0"/>
          </a:p>
        </p:txBody>
      </p:sp>
    </p:spTree>
    <p:extLst>
      <p:ext uri="{BB962C8B-B14F-4D97-AF65-F5344CB8AC3E}">
        <p14:creationId xmlns:p14="http://schemas.microsoft.com/office/powerpoint/2010/main" val="2804520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09E0C-3F6B-7DF6-28E2-379EABF9F72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83D8F32-F630-FBD5-3F3F-CBE32231EF93}"/>
              </a:ext>
            </a:extLst>
          </p:cNvPr>
          <p:cNvSpPr>
            <a:spLocks noGrp="1"/>
          </p:cNvSpPr>
          <p:nvPr>
            <p:ph sz="half" idx="1"/>
          </p:nvPr>
        </p:nvSpPr>
        <p:spPr>
          <a:xfrm>
            <a:off x="1192213" y="2597150"/>
            <a:ext cx="7400925" cy="61880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E3DB83B-936B-1ED7-62B8-0F0A141DE6BF}"/>
              </a:ext>
            </a:extLst>
          </p:cNvPr>
          <p:cNvSpPr>
            <a:spLocks noGrp="1"/>
          </p:cNvSpPr>
          <p:nvPr>
            <p:ph sz="half" idx="2"/>
          </p:nvPr>
        </p:nvSpPr>
        <p:spPr>
          <a:xfrm>
            <a:off x="8745538" y="2597150"/>
            <a:ext cx="7402512" cy="61880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804D26E-990E-4EC5-4DFC-2D3C8E516E85}"/>
              </a:ext>
            </a:extLst>
          </p:cNvPr>
          <p:cNvSpPr>
            <a:spLocks noGrp="1"/>
          </p:cNvSpPr>
          <p:nvPr>
            <p:ph type="dt" sz="half" idx="10"/>
          </p:nvPr>
        </p:nvSpPr>
        <p:spPr>
          <a:xfrm>
            <a:off x="1192213" y="9040813"/>
            <a:ext cx="3902075" cy="519112"/>
          </a:xfrm>
          <a:prstGeom prst="rect">
            <a:avLst/>
          </a:prstGeom>
        </p:spPr>
        <p:txBody>
          <a:bodyPr/>
          <a:lstStyle/>
          <a:p>
            <a:fld id="{C233B4DA-F2EE-4C07-A3A3-42D599A0E36B}" type="datetimeFigureOut">
              <a:rPr lang="en-US" smtClean="0"/>
              <a:t>3/12/2025</a:t>
            </a:fld>
            <a:endParaRPr lang="en-US" dirty="0"/>
          </a:p>
        </p:txBody>
      </p:sp>
      <p:sp>
        <p:nvSpPr>
          <p:cNvPr id="6" name="Footer Placeholder 5">
            <a:extLst>
              <a:ext uri="{FF2B5EF4-FFF2-40B4-BE49-F238E27FC236}">
                <a16:creationId xmlns:a16="http://schemas.microsoft.com/office/drawing/2014/main" id="{2FCC9180-1345-B683-7726-56BE5BB9B2E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4FD1D8C-6413-1CED-DA17-505B679395F7}"/>
              </a:ext>
            </a:extLst>
          </p:cNvPr>
          <p:cNvSpPr>
            <a:spLocks noGrp="1"/>
          </p:cNvSpPr>
          <p:nvPr>
            <p:ph type="sldNum" sz="quarter" idx="12"/>
          </p:nvPr>
        </p:nvSpPr>
        <p:spPr/>
        <p:txBody>
          <a:bodyPr/>
          <a:lstStyle/>
          <a:p>
            <a:fld id="{4B034D65-91C1-458A-BA09-A3D470F2B99A}" type="slidenum">
              <a:rPr lang="en-US" smtClean="0"/>
              <a:t>‹#›</a:t>
            </a:fld>
            <a:endParaRPr lang="en-US" dirty="0"/>
          </a:p>
        </p:txBody>
      </p:sp>
    </p:spTree>
    <p:extLst>
      <p:ext uri="{BB962C8B-B14F-4D97-AF65-F5344CB8AC3E}">
        <p14:creationId xmlns:p14="http://schemas.microsoft.com/office/powerpoint/2010/main" val="375686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sv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image" Target="../media/image4.png"/><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1270039" y="444500"/>
            <a:ext cx="14800185" cy="1155700"/>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noAutofit/>
          </a:bodyPr>
          <a:lstStyle/>
          <a:p>
            <a:pPr lvl="0">
              <a:defRPr sz="1800"/>
            </a:pPr>
            <a:r>
              <a:rPr sz="10667" dirty="0"/>
              <a:t>Title Text</a:t>
            </a:r>
          </a:p>
        </p:txBody>
      </p:sp>
      <p:sp>
        <p:nvSpPr>
          <p:cNvPr id="3" name="Shape 3"/>
          <p:cNvSpPr>
            <a:spLocks noGrp="1"/>
          </p:cNvSpPr>
          <p:nvPr>
            <p:ph type="body" idx="1"/>
          </p:nvPr>
        </p:nvSpPr>
        <p:spPr>
          <a:xfrm>
            <a:off x="1248089" y="2235395"/>
            <a:ext cx="14800185" cy="6286500"/>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normAutofit/>
          </a:bodyPr>
          <a:lstStyle/>
          <a:p>
            <a:pPr lvl="0">
              <a:defRPr sz="1800"/>
            </a:pPr>
            <a:r>
              <a:rPr sz="4800" dirty="0"/>
              <a:t>Body Level One</a:t>
            </a:r>
          </a:p>
          <a:p>
            <a:pPr lvl="1">
              <a:defRPr sz="1800"/>
            </a:pPr>
            <a:r>
              <a:rPr sz="4800" dirty="0"/>
              <a:t>Body Level Two</a:t>
            </a:r>
          </a:p>
          <a:p>
            <a:pPr lvl="2">
              <a:defRPr sz="1800"/>
            </a:pPr>
            <a:r>
              <a:rPr sz="4800" dirty="0"/>
              <a:t>Body Level Three</a:t>
            </a:r>
          </a:p>
          <a:p>
            <a:pPr lvl="3">
              <a:defRPr sz="1800"/>
            </a:pPr>
            <a:r>
              <a:rPr sz="4800" dirty="0"/>
              <a:t>Body Level Four</a:t>
            </a:r>
          </a:p>
          <a:p>
            <a:pPr lvl="4">
              <a:defRPr sz="1800"/>
            </a:pPr>
            <a:r>
              <a:rPr sz="4800" dirty="0"/>
              <a:t>Body Level Five</a:t>
            </a:r>
          </a:p>
        </p:txBody>
      </p:sp>
      <p:pic>
        <p:nvPicPr>
          <p:cNvPr id="4" name="Graphic 3">
            <a:extLst>
              <a:ext uri="{FF2B5EF4-FFF2-40B4-BE49-F238E27FC236}">
                <a16:creationId xmlns:a16="http://schemas.microsoft.com/office/drawing/2014/main" id="{6BEC7791-33CB-46A3-870C-B2471F3D6130}"/>
              </a:ext>
            </a:extLst>
          </p:cNvPr>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1" y="9610428"/>
            <a:ext cx="17340264" cy="143172"/>
          </a:xfrm>
          <a:prstGeom prst="rect">
            <a:avLst/>
          </a:prstGeom>
        </p:spPr>
      </p:pic>
      <p:pic>
        <p:nvPicPr>
          <p:cNvPr id="6" name="Picture 5" descr="Logo&#10;&#10;Description automatically generated">
            <a:extLst>
              <a:ext uri="{FF2B5EF4-FFF2-40B4-BE49-F238E27FC236}">
                <a16:creationId xmlns:a16="http://schemas.microsoft.com/office/drawing/2014/main" id="{F197D9FA-8D93-55C9-0499-410D9A9BA86C}"/>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5147131" y="8658882"/>
            <a:ext cx="1802286" cy="677572"/>
          </a:xfrm>
          <a:prstGeom prst="rect">
            <a:avLst/>
          </a:prstGeom>
        </p:spPr>
      </p:pic>
    </p:spTree>
    <p:extLst>
      <p:ext uri="{BB962C8B-B14F-4D97-AF65-F5344CB8AC3E}">
        <p14:creationId xmlns:p14="http://schemas.microsoft.com/office/powerpoint/2010/main" val="3885351986"/>
      </p:ext>
    </p:extLst>
  </p:cSld>
  <p:clrMap bg1="lt1" tx1="dk1" bg2="lt2" tx2="dk2" accent1="accent1" accent2="accent2" accent3="accent3" accent4="accent4" accent5="accent5" accent6="accent6" hlink="hlink" folHlink="folHlink"/>
  <p:sldLayoutIdLst>
    <p:sldLayoutId id="2147483661" r:id="rId1"/>
    <p:sldLayoutId id="2147483664" r:id="rId2"/>
    <p:sldLayoutId id="2147483666" r:id="rId3"/>
    <p:sldLayoutId id="2147483668" r:id="rId4"/>
    <p:sldLayoutId id="2147483671" r:id="rId5"/>
  </p:sldLayoutIdLst>
  <p:transition spd="med"/>
  <p:txStyles>
    <p:titleStyle>
      <a:lvl1pPr algn="ctr" defTabSz="778972" eaLnBrk="1" hangingPunct="1">
        <a:defRPr sz="9600">
          <a:latin typeface="Myriad Pro" panose="020B0503030403020204" pitchFamily="34" charset="0"/>
          <a:ea typeface="+mn-ea"/>
          <a:cs typeface="+mn-cs"/>
          <a:sym typeface="Helvetica Light"/>
        </a:defRPr>
      </a:lvl1pPr>
      <a:lvl2pPr indent="304815" algn="ctr" defTabSz="778972" eaLnBrk="1" hangingPunct="1">
        <a:defRPr sz="10667">
          <a:latin typeface="+mn-lt"/>
          <a:ea typeface="+mn-ea"/>
          <a:cs typeface="+mn-cs"/>
          <a:sym typeface="Helvetica Light"/>
        </a:defRPr>
      </a:lvl2pPr>
      <a:lvl3pPr indent="609630" algn="ctr" defTabSz="778972" eaLnBrk="1" hangingPunct="1">
        <a:defRPr sz="10667">
          <a:latin typeface="+mn-lt"/>
          <a:ea typeface="+mn-ea"/>
          <a:cs typeface="+mn-cs"/>
          <a:sym typeface="Helvetica Light"/>
        </a:defRPr>
      </a:lvl3pPr>
      <a:lvl4pPr indent="914446" algn="ctr" defTabSz="778972" eaLnBrk="1" hangingPunct="1">
        <a:defRPr sz="10667">
          <a:latin typeface="+mn-lt"/>
          <a:ea typeface="+mn-ea"/>
          <a:cs typeface="+mn-cs"/>
          <a:sym typeface="Helvetica Light"/>
        </a:defRPr>
      </a:lvl4pPr>
      <a:lvl5pPr indent="1219261" algn="ctr" defTabSz="778972" eaLnBrk="1" hangingPunct="1">
        <a:defRPr sz="10667">
          <a:latin typeface="+mn-lt"/>
          <a:ea typeface="+mn-ea"/>
          <a:cs typeface="+mn-cs"/>
          <a:sym typeface="Helvetica Light"/>
        </a:defRPr>
      </a:lvl5pPr>
      <a:lvl6pPr indent="1524076" algn="ctr" defTabSz="778972" eaLnBrk="1" hangingPunct="1">
        <a:defRPr sz="10667">
          <a:latin typeface="+mn-lt"/>
          <a:ea typeface="+mn-ea"/>
          <a:cs typeface="+mn-cs"/>
          <a:sym typeface="Helvetica Light"/>
        </a:defRPr>
      </a:lvl6pPr>
      <a:lvl7pPr indent="1828891" algn="ctr" defTabSz="778972" eaLnBrk="1" hangingPunct="1">
        <a:defRPr sz="10667">
          <a:latin typeface="+mn-lt"/>
          <a:ea typeface="+mn-ea"/>
          <a:cs typeface="+mn-cs"/>
          <a:sym typeface="Helvetica Light"/>
        </a:defRPr>
      </a:lvl7pPr>
      <a:lvl8pPr indent="2133707" algn="ctr" defTabSz="778972" eaLnBrk="1" hangingPunct="1">
        <a:defRPr sz="10667">
          <a:latin typeface="+mn-lt"/>
          <a:ea typeface="+mn-ea"/>
          <a:cs typeface="+mn-cs"/>
          <a:sym typeface="Helvetica Light"/>
        </a:defRPr>
      </a:lvl8pPr>
      <a:lvl9pPr indent="2438522" algn="ctr" defTabSz="778972" eaLnBrk="1" hangingPunct="1">
        <a:defRPr sz="10667">
          <a:latin typeface="+mn-lt"/>
          <a:ea typeface="+mn-ea"/>
          <a:cs typeface="+mn-cs"/>
          <a:sym typeface="Helvetica Light"/>
        </a:defRPr>
      </a:lvl9pPr>
    </p:titleStyle>
    <p:bodyStyle>
      <a:lvl1pPr marL="592696" indent="-592696" defTabSz="778972" eaLnBrk="1" hangingPunct="1">
        <a:spcBef>
          <a:spcPts val="5600"/>
        </a:spcBef>
        <a:buSzPct val="75000"/>
        <a:buChar char="•"/>
        <a:defRPr sz="4400">
          <a:latin typeface="+mn-lt"/>
          <a:ea typeface="+mn-ea"/>
          <a:cs typeface="+mn-cs"/>
          <a:sym typeface="Helvetica Light"/>
        </a:defRPr>
      </a:lvl1pPr>
      <a:lvl2pPr marL="1185393" indent="-592696" defTabSz="778972" eaLnBrk="1" hangingPunct="1">
        <a:spcBef>
          <a:spcPts val="5600"/>
        </a:spcBef>
        <a:buSzPct val="75000"/>
        <a:buChar char="•"/>
        <a:defRPr sz="4400">
          <a:latin typeface="+mn-lt"/>
          <a:ea typeface="+mn-ea"/>
          <a:cs typeface="+mn-cs"/>
          <a:sym typeface="Helvetica Light"/>
        </a:defRPr>
      </a:lvl2pPr>
      <a:lvl3pPr marL="1778089" indent="-592696" defTabSz="778972" eaLnBrk="1" hangingPunct="1">
        <a:spcBef>
          <a:spcPts val="5600"/>
        </a:spcBef>
        <a:buSzPct val="75000"/>
        <a:buChar char="•"/>
        <a:defRPr sz="4400">
          <a:latin typeface="+mn-lt"/>
          <a:ea typeface="+mn-ea"/>
          <a:cs typeface="+mn-cs"/>
          <a:sym typeface="Helvetica Light"/>
        </a:defRPr>
      </a:lvl3pPr>
      <a:lvl4pPr marL="2370785" indent="-592696" defTabSz="778972" eaLnBrk="1" hangingPunct="1">
        <a:spcBef>
          <a:spcPts val="5600"/>
        </a:spcBef>
        <a:buSzPct val="75000"/>
        <a:buChar char="•"/>
        <a:defRPr sz="4400">
          <a:latin typeface="+mn-lt"/>
          <a:ea typeface="+mn-ea"/>
          <a:cs typeface="+mn-cs"/>
          <a:sym typeface="Helvetica Light"/>
        </a:defRPr>
      </a:lvl4pPr>
      <a:lvl5pPr marL="2963482" indent="-592696" defTabSz="778972" eaLnBrk="1" hangingPunct="1">
        <a:spcBef>
          <a:spcPts val="5600"/>
        </a:spcBef>
        <a:buSzPct val="75000"/>
        <a:buChar char="•"/>
        <a:defRPr sz="4400">
          <a:latin typeface="+mn-lt"/>
          <a:ea typeface="+mn-ea"/>
          <a:cs typeface="+mn-cs"/>
          <a:sym typeface="Helvetica Light"/>
        </a:defRPr>
      </a:lvl5pPr>
      <a:lvl6pPr marL="3556178" indent="-592696" defTabSz="778972" eaLnBrk="1" hangingPunct="1">
        <a:spcBef>
          <a:spcPts val="5600"/>
        </a:spcBef>
        <a:buSzPct val="75000"/>
        <a:buChar char="•"/>
        <a:defRPr sz="4800">
          <a:latin typeface="+mn-lt"/>
          <a:ea typeface="+mn-ea"/>
          <a:cs typeface="+mn-cs"/>
          <a:sym typeface="Helvetica Light"/>
        </a:defRPr>
      </a:lvl6pPr>
      <a:lvl7pPr marL="4148874" indent="-592696" defTabSz="778972" eaLnBrk="1" hangingPunct="1">
        <a:spcBef>
          <a:spcPts val="5600"/>
        </a:spcBef>
        <a:buSzPct val="75000"/>
        <a:buChar char="•"/>
        <a:defRPr sz="4800">
          <a:latin typeface="+mn-lt"/>
          <a:ea typeface="+mn-ea"/>
          <a:cs typeface="+mn-cs"/>
          <a:sym typeface="Helvetica Light"/>
        </a:defRPr>
      </a:lvl7pPr>
      <a:lvl8pPr marL="4741570" indent="-592696" defTabSz="778972" eaLnBrk="1" hangingPunct="1">
        <a:spcBef>
          <a:spcPts val="5600"/>
        </a:spcBef>
        <a:buSzPct val="75000"/>
        <a:buChar char="•"/>
        <a:defRPr sz="4800">
          <a:latin typeface="+mn-lt"/>
          <a:ea typeface="+mn-ea"/>
          <a:cs typeface="+mn-cs"/>
          <a:sym typeface="Helvetica Light"/>
        </a:defRPr>
      </a:lvl8pPr>
      <a:lvl9pPr marL="5334267" indent="-592696" defTabSz="778972" eaLnBrk="1" hangingPunct="1">
        <a:spcBef>
          <a:spcPts val="5600"/>
        </a:spcBef>
        <a:buSzPct val="75000"/>
        <a:buChar char="•"/>
        <a:defRPr sz="4800">
          <a:latin typeface="+mn-lt"/>
          <a:ea typeface="+mn-ea"/>
          <a:cs typeface="+mn-cs"/>
          <a:sym typeface="Helvetica Light"/>
        </a:defRPr>
      </a:lvl9pPr>
    </p:bodyStyle>
    <p:otherStyle>
      <a:lvl1pPr algn="ctr" defTabSz="778972" eaLnBrk="1" hangingPunct="1">
        <a:defRPr>
          <a:solidFill>
            <a:schemeClr val="tx1"/>
          </a:solidFill>
          <a:latin typeface="+mn-lt"/>
          <a:ea typeface="+mn-ea"/>
          <a:cs typeface="+mn-cs"/>
          <a:sym typeface="Helvetica Light"/>
        </a:defRPr>
      </a:lvl1pPr>
      <a:lvl2pPr indent="304815" algn="ctr" defTabSz="778972" eaLnBrk="1" hangingPunct="1">
        <a:defRPr>
          <a:solidFill>
            <a:schemeClr val="tx1"/>
          </a:solidFill>
          <a:latin typeface="+mn-lt"/>
          <a:ea typeface="+mn-ea"/>
          <a:cs typeface="+mn-cs"/>
          <a:sym typeface="Helvetica Light"/>
        </a:defRPr>
      </a:lvl2pPr>
      <a:lvl3pPr indent="609630" algn="ctr" defTabSz="778972" eaLnBrk="1" hangingPunct="1">
        <a:defRPr>
          <a:solidFill>
            <a:schemeClr val="tx1"/>
          </a:solidFill>
          <a:latin typeface="+mn-lt"/>
          <a:ea typeface="+mn-ea"/>
          <a:cs typeface="+mn-cs"/>
          <a:sym typeface="Helvetica Light"/>
        </a:defRPr>
      </a:lvl3pPr>
      <a:lvl4pPr indent="914446" algn="ctr" defTabSz="778972" eaLnBrk="1" hangingPunct="1">
        <a:defRPr>
          <a:solidFill>
            <a:schemeClr val="tx1"/>
          </a:solidFill>
          <a:latin typeface="+mn-lt"/>
          <a:ea typeface="+mn-ea"/>
          <a:cs typeface="+mn-cs"/>
          <a:sym typeface="Helvetica Light"/>
        </a:defRPr>
      </a:lvl4pPr>
      <a:lvl5pPr indent="1219261" algn="ctr" defTabSz="778972" eaLnBrk="1" hangingPunct="1">
        <a:defRPr>
          <a:solidFill>
            <a:schemeClr val="tx1"/>
          </a:solidFill>
          <a:latin typeface="+mn-lt"/>
          <a:ea typeface="+mn-ea"/>
          <a:cs typeface="+mn-cs"/>
          <a:sym typeface="Helvetica Light"/>
        </a:defRPr>
      </a:lvl5pPr>
      <a:lvl6pPr indent="1524076" algn="ctr" defTabSz="778972" eaLnBrk="1" hangingPunct="1">
        <a:defRPr>
          <a:solidFill>
            <a:schemeClr val="tx1"/>
          </a:solidFill>
          <a:latin typeface="+mn-lt"/>
          <a:ea typeface="+mn-ea"/>
          <a:cs typeface="+mn-cs"/>
          <a:sym typeface="Helvetica Light"/>
        </a:defRPr>
      </a:lvl6pPr>
      <a:lvl7pPr indent="1828891" algn="ctr" defTabSz="778972" eaLnBrk="1" hangingPunct="1">
        <a:defRPr>
          <a:solidFill>
            <a:schemeClr val="tx1"/>
          </a:solidFill>
          <a:latin typeface="+mn-lt"/>
          <a:ea typeface="+mn-ea"/>
          <a:cs typeface="+mn-cs"/>
          <a:sym typeface="Helvetica Light"/>
        </a:defRPr>
      </a:lvl7pPr>
      <a:lvl8pPr indent="2133707" algn="ctr" defTabSz="778972" eaLnBrk="1" hangingPunct="1">
        <a:defRPr>
          <a:solidFill>
            <a:schemeClr val="tx1"/>
          </a:solidFill>
          <a:latin typeface="+mn-lt"/>
          <a:ea typeface="+mn-ea"/>
          <a:cs typeface="+mn-cs"/>
          <a:sym typeface="Helvetica Light"/>
        </a:defRPr>
      </a:lvl8pPr>
      <a:lvl9pPr indent="2438522" algn="ctr" defTabSz="778972" eaLnBrk="1" hangingPunct="1">
        <a:defRPr>
          <a:solidFill>
            <a:schemeClr val="tx1"/>
          </a:solidFill>
          <a:latin typeface="+mn-lt"/>
          <a:ea typeface="+mn-ea"/>
          <a:cs typeface="+mn-cs"/>
          <a:sym typeface="Helvetica Light"/>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EDF25D-26CB-B0D9-902E-B74F93A1EBC9}"/>
              </a:ext>
            </a:extLst>
          </p:cNvPr>
          <p:cNvSpPr>
            <a:spLocks noGrp="1"/>
          </p:cNvSpPr>
          <p:nvPr>
            <p:ph type="title"/>
          </p:nvPr>
        </p:nvSpPr>
        <p:spPr>
          <a:xfrm>
            <a:off x="1192213" y="519113"/>
            <a:ext cx="14955837" cy="18859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AA0BFD72-203A-56A2-F2A7-5FDBB93AC63C}"/>
              </a:ext>
            </a:extLst>
          </p:cNvPr>
          <p:cNvSpPr>
            <a:spLocks noGrp="1"/>
          </p:cNvSpPr>
          <p:nvPr>
            <p:ph type="body" idx="1"/>
          </p:nvPr>
        </p:nvSpPr>
        <p:spPr>
          <a:xfrm>
            <a:off x="1192213" y="2597150"/>
            <a:ext cx="14955837" cy="618807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E85FACD-1F38-BC92-E8B4-9F5F3C61B7F9}"/>
              </a:ext>
            </a:extLst>
          </p:cNvPr>
          <p:cNvSpPr>
            <a:spLocks noGrp="1"/>
          </p:cNvSpPr>
          <p:nvPr>
            <p:ph type="ftr" sz="quarter" idx="3"/>
          </p:nvPr>
        </p:nvSpPr>
        <p:spPr>
          <a:xfrm>
            <a:off x="5743575" y="8991600"/>
            <a:ext cx="5853113" cy="51911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B22300A2-1863-A225-F149-90E40A4BF636}"/>
              </a:ext>
            </a:extLst>
          </p:cNvPr>
          <p:cNvSpPr>
            <a:spLocks noGrp="1"/>
          </p:cNvSpPr>
          <p:nvPr>
            <p:ph type="sldNum" sz="quarter" idx="4"/>
          </p:nvPr>
        </p:nvSpPr>
        <p:spPr>
          <a:xfrm>
            <a:off x="12251531" y="9000331"/>
            <a:ext cx="2149475" cy="510381"/>
          </a:xfrm>
          <a:prstGeom prst="rect">
            <a:avLst/>
          </a:prstGeom>
        </p:spPr>
        <p:txBody>
          <a:bodyPr vert="horz" lIns="91440" tIns="45720" rIns="91440" bIns="45720" rtlCol="0" anchor="ctr"/>
          <a:lstStyle>
            <a:lvl1pPr algn="r">
              <a:defRPr sz="1200">
                <a:solidFill>
                  <a:schemeClr val="tx1">
                    <a:tint val="75000"/>
                  </a:schemeClr>
                </a:solidFill>
              </a:defRPr>
            </a:lvl1pPr>
          </a:lstStyle>
          <a:p>
            <a:fld id="{4B034D65-91C1-458A-BA09-A3D470F2B99A}" type="slidenum">
              <a:rPr lang="en-US" smtClean="0"/>
              <a:t>‹#›</a:t>
            </a:fld>
            <a:endParaRPr lang="en-US" dirty="0"/>
          </a:p>
        </p:txBody>
      </p:sp>
      <p:pic>
        <p:nvPicPr>
          <p:cNvPr id="4" name="Picture 3" descr="Logo&#10;&#10;Description automatically generated">
            <a:extLst>
              <a:ext uri="{FF2B5EF4-FFF2-40B4-BE49-F238E27FC236}">
                <a16:creationId xmlns:a16="http://schemas.microsoft.com/office/drawing/2014/main" id="{C5A1B0FE-5A2E-64C4-B96A-1F8607901C47}"/>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5147131" y="8923628"/>
            <a:ext cx="1802286" cy="677572"/>
          </a:xfrm>
          <a:prstGeom prst="rect">
            <a:avLst/>
          </a:prstGeom>
        </p:spPr>
      </p:pic>
    </p:spTree>
    <p:extLst>
      <p:ext uri="{BB962C8B-B14F-4D97-AF65-F5344CB8AC3E}">
        <p14:creationId xmlns:p14="http://schemas.microsoft.com/office/powerpoint/2010/main" val="162169614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6400" kern="1200">
          <a:solidFill>
            <a:schemeClr val="tx1"/>
          </a:solidFill>
          <a:latin typeface="Myriad Pro" panose="020B0503030403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3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5.xml"/><Relationship Id="rId5" Type="http://schemas.openxmlformats.org/officeDocument/2006/relationships/image" Target="../media/image6.png"/><Relationship Id="rId4" Type="http://schemas.openxmlformats.org/officeDocument/2006/relationships/hyperlink" Target="about:blank"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792A9-D08B-4AD1-AB91-1159B0225641}"/>
              </a:ext>
            </a:extLst>
          </p:cNvPr>
          <p:cNvSpPr>
            <a:spLocks noGrp="1"/>
          </p:cNvSpPr>
          <p:nvPr>
            <p:ph type="title"/>
          </p:nvPr>
        </p:nvSpPr>
        <p:spPr>
          <a:xfrm>
            <a:off x="1693384" y="657379"/>
            <a:ext cx="13953493" cy="6241914"/>
          </a:xfrm>
        </p:spPr>
        <p:txBody>
          <a:bodyPr lIns="0" tIns="0" rIns="0" bIns="0" anchor="ctr">
            <a:normAutofit/>
          </a:bodyPr>
          <a:lstStyle/>
          <a:p>
            <a:r>
              <a:rPr lang="en-US" sz="6700" dirty="0">
                <a:solidFill>
                  <a:srgbClr val="24255C"/>
                </a:solidFill>
                <a:latin typeface="Myriad Pro"/>
              </a:rPr>
              <a:t>Association for Women in Science</a:t>
            </a:r>
            <a:br>
              <a:rPr lang="en-US" sz="6700" dirty="0">
                <a:solidFill>
                  <a:srgbClr val="24255C"/>
                </a:solidFill>
                <a:latin typeface="Myriad Pro"/>
              </a:rPr>
            </a:br>
            <a:r>
              <a:rPr lang="en-US" sz="6700" dirty="0">
                <a:solidFill>
                  <a:srgbClr val="24255C"/>
                </a:solidFill>
                <a:latin typeface="Myriad Pro"/>
              </a:rPr>
              <a:t> </a:t>
            </a:r>
            <a:br>
              <a:rPr lang="en-US" dirty="0">
                <a:latin typeface="Myriad Pro"/>
              </a:rPr>
            </a:br>
            <a:r>
              <a:rPr lang="en-US" dirty="0">
                <a:solidFill>
                  <a:srgbClr val="E4842D"/>
                </a:solidFill>
                <a:latin typeface="Myriad Pro"/>
              </a:rPr>
              <a:t>Board</a:t>
            </a:r>
            <a:r>
              <a:rPr lang="en-US" sz="9600" dirty="0">
                <a:solidFill>
                  <a:srgbClr val="E4842D"/>
                </a:solidFill>
                <a:latin typeface="Myriad Pro"/>
              </a:rPr>
              <a:t> Candidate </a:t>
            </a:r>
            <a:br>
              <a:rPr lang="en-US" sz="9600" dirty="0">
                <a:solidFill>
                  <a:srgbClr val="E4842D"/>
                </a:solidFill>
                <a:latin typeface="Myriad Pro"/>
              </a:rPr>
            </a:br>
            <a:r>
              <a:rPr lang="en-US" sz="9600" dirty="0">
                <a:solidFill>
                  <a:srgbClr val="E4842D"/>
                </a:solidFill>
                <a:latin typeface="Myriad Pro"/>
              </a:rPr>
              <a:t>Leadership Guide</a:t>
            </a:r>
            <a:endParaRPr lang="en-US" dirty="0"/>
          </a:p>
        </p:txBody>
      </p:sp>
      <p:sp>
        <p:nvSpPr>
          <p:cNvPr id="3" name="Text Placeholder 2">
            <a:extLst>
              <a:ext uri="{FF2B5EF4-FFF2-40B4-BE49-F238E27FC236}">
                <a16:creationId xmlns:a16="http://schemas.microsoft.com/office/drawing/2014/main" id="{A20E1DD5-C366-4B65-9251-80EEFFA3465C}"/>
              </a:ext>
            </a:extLst>
          </p:cNvPr>
          <p:cNvSpPr>
            <a:spLocks noGrp="1"/>
          </p:cNvSpPr>
          <p:nvPr>
            <p:ph type="body" idx="1"/>
          </p:nvPr>
        </p:nvSpPr>
        <p:spPr>
          <a:xfrm>
            <a:off x="1672000" y="6368836"/>
            <a:ext cx="13953493" cy="1130300"/>
          </a:xfrm>
        </p:spPr>
        <p:txBody>
          <a:bodyPr lIns="0" tIns="0" rIns="0" bIns="0" anchor="ctr">
            <a:normAutofit/>
          </a:bodyPr>
          <a:lstStyle/>
          <a:p>
            <a:r>
              <a:rPr lang="en-US" sz="5400" dirty="0">
                <a:solidFill>
                  <a:srgbClr val="24255C"/>
                </a:solidFill>
                <a:latin typeface="Myriad Pro Light"/>
              </a:rPr>
              <a:t>2025</a:t>
            </a:r>
          </a:p>
        </p:txBody>
      </p:sp>
      <p:pic>
        <p:nvPicPr>
          <p:cNvPr id="9" name="Graphic 8">
            <a:extLst>
              <a:ext uri="{FF2B5EF4-FFF2-40B4-BE49-F238E27FC236}">
                <a16:creationId xmlns:a16="http://schemas.microsoft.com/office/drawing/2014/main" id="{19D9E099-6F6A-4D6B-8D3A-EBEC3C6D3F4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 y="11188497"/>
            <a:ext cx="17340264" cy="190902"/>
          </a:xfrm>
          <a:prstGeom prst="rect">
            <a:avLst/>
          </a:prstGeom>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A404E6EA-03E1-0792-CC73-5219FF8227AB}"/>
              </a:ext>
            </a:extLst>
          </p:cNvPr>
          <p:cNvGrpSpPr/>
          <p:nvPr/>
        </p:nvGrpSpPr>
        <p:grpSpPr>
          <a:xfrm>
            <a:off x="1126331" y="-2256955"/>
            <a:ext cx="14410184" cy="14267510"/>
            <a:chOff x="1126331" y="-2256955"/>
            <a:chExt cx="14410184" cy="14267510"/>
          </a:xfrm>
        </p:grpSpPr>
        <p:pic>
          <p:nvPicPr>
            <p:cNvPr id="5" name="Picture 4" descr="Icon&#10;&#10;Description automatically generated">
              <a:extLst>
                <a:ext uri="{FF2B5EF4-FFF2-40B4-BE49-F238E27FC236}">
                  <a16:creationId xmlns:a16="http://schemas.microsoft.com/office/drawing/2014/main" id="{506722ED-691D-096A-9DA2-63B1FF4159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6331" y="-2256955"/>
              <a:ext cx="14410184" cy="14267510"/>
            </a:xfrm>
            <a:prstGeom prst="rect">
              <a:avLst/>
            </a:prstGeom>
          </p:spPr>
        </p:pic>
        <p:sp>
          <p:nvSpPr>
            <p:cNvPr id="6" name="Rectangle 5">
              <a:extLst>
                <a:ext uri="{FF2B5EF4-FFF2-40B4-BE49-F238E27FC236}">
                  <a16:creationId xmlns:a16="http://schemas.microsoft.com/office/drawing/2014/main" id="{5B8C3C8D-FAA8-372E-20BD-95B83CB8907F}"/>
                </a:ext>
              </a:extLst>
            </p:cNvPr>
            <p:cNvSpPr/>
            <p:nvPr/>
          </p:nvSpPr>
          <p:spPr>
            <a:xfrm>
              <a:off x="4250531" y="3581400"/>
              <a:ext cx="8153400" cy="2667000"/>
            </a:xfrm>
            <a:prstGeom prst="rect">
              <a:avLst/>
            </a:prstGeom>
            <a:solidFill>
              <a:srgbClr val="24255C"/>
            </a:solidFill>
            <a:ln>
              <a:solidFill>
                <a:srgbClr val="2425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a:extLst>
                <a:ext uri="{FF2B5EF4-FFF2-40B4-BE49-F238E27FC236}">
                  <a16:creationId xmlns:a16="http://schemas.microsoft.com/office/drawing/2014/main" id="{51C72AFD-4A5E-3E35-BD6E-10D07B25D60E}"/>
                </a:ext>
              </a:extLst>
            </p:cNvPr>
            <p:cNvSpPr/>
            <p:nvPr/>
          </p:nvSpPr>
          <p:spPr>
            <a:xfrm>
              <a:off x="12251531" y="5257800"/>
              <a:ext cx="304800" cy="381000"/>
            </a:xfrm>
            <a:prstGeom prst="ellipse">
              <a:avLst/>
            </a:prstGeom>
            <a:solidFill>
              <a:srgbClr val="24255C"/>
            </a:solidFill>
            <a:ln>
              <a:solidFill>
                <a:srgbClr val="2425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FA763560-3A79-3521-C859-115DA328C5CA}"/>
              </a:ext>
            </a:extLst>
          </p:cNvPr>
          <p:cNvSpPr>
            <a:spLocks noGrp="1"/>
          </p:cNvSpPr>
          <p:nvPr>
            <p:ph type="title"/>
          </p:nvPr>
        </p:nvSpPr>
        <p:spPr>
          <a:xfrm>
            <a:off x="5122863" y="2667000"/>
            <a:ext cx="6290468" cy="2667001"/>
          </a:xfrm>
        </p:spPr>
        <p:txBody>
          <a:bodyPr vert="horz" lIns="91440" tIns="45720" rIns="91440" bIns="45720" rtlCol="0" anchor="b">
            <a:normAutofit/>
          </a:bodyPr>
          <a:lstStyle/>
          <a:p>
            <a:pPr algn="ctr"/>
            <a:r>
              <a:rPr lang="en-US" sz="6000" kern="1200" dirty="0">
                <a:solidFill>
                  <a:schemeClr val="bg1"/>
                </a:solidFill>
              </a:rPr>
              <a:t>More about AWIS</a:t>
            </a:r>
          </a:p>
        </p:txBody>
      </p:sp>
    </p:spTree>
    <p:extLst>
      <p:ext uri="{BB962C8B-B14F-4D97-AF65-F5344CB8AC3E}">
        <p14:creationId xmlns:p14="http://schemas.microsoft.com/office/powerpoint/2010/main" val="352663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9E820-A2C7-4FD0-A4F4-20BD160200FE}"/>
              </a:ext>
            </a:extLst>
          </p:cNvPr>
          <p:cNvSpPr>
            <a:spLocks noGrp="1"/>
          </p:cNvSpPr>
          <p:nvPr>
            <p:ph type="title"/>
          </p:nvPr>
        </p:nvSpPr>
        <p:spPr>
          <a:xfrm>
            <a:off x="3120231" y="152400"/>
            <a:ext cx="11099800" cy="1642547"/>
          </a:xfrm>
        </p:spPr>
        <p:txBody>
          <a:bodyPr>
            <a:normAutofit/>
          </a:bodyPr>
          <a:lstStyle/>
          <a:p>
            <a:r>
              <a:rPr lang="en-US" sz="4800" dirty="0">
                <a:solidFill>
                  <a:srgbClr val="24255C"/>
                </a:solidFill>
              </a:rPr>
              <a:t>Benefits of an AWIS Membership</a:t>
            </a:r>
          </a:p>
        </p:txBody>
      </p:sp>
      <p:sp>
        <p:nvSpPr>
          <p:cNvPr id="6" name="Freeform: Shape 5">
            <a:extLst>
              <a:ext uri="{FF2B5EF4-FFF2-40B4-BE49-F238E27FC236}">
                <a16:creationId xmlns:a16="http://schemas.microsoft.com/office/drawing/2014/main" id="{572A585B-265E-4286-9E33-75DE7B76501C}"/>
              </a:ext>
            </a:extLst>
          </p:cNvPr>
          <p:cNvSpPr/>
          <p:nvPr/>
        </p:nvSpPr>
        <p:spPr>
          <a:xfrm>
            <a:off x="897731" y="1676400"/>
            <a:ext cx="2908948" cy="2386512"/>
          </a:xfrm>
          <a:custGeom>
            <a:avLst/>
            <a:gdLst>
              <a:gd name="connsiteX0" fmla="*/ 0 w 2051753"/>
              <a:gd name="connsiteY0" fmla="*/ 0 h 1628021"/>
              <a:gd name="connsiteX1" fmla="*/ 1237743 w 2051753"/>
              <a:gd name="connsiteY1" fmla="*/ 0 h 1628021"/>
              <a:gd name="connsiteX2" fmla="*/ 2051753 w 2051753"/>
              <a:gd name="connsiteY2" fmla="*/ 814011 h 1628021"/>
              <a:gd name="connsiteX3" fmla="*/ 1237743 w 2051753"/>
              <a:gd name="connsiteY3" fmla="*/ 1628021 h 1628021"/>
              <a:gd name="connsiteX4" fmla="*/ 0 w 2051753"/>
              <a:gd name="connsiteY4" fmla="*/ 1628021 h 1628021"/>
              <a:gd name="connsiteX5" fmla="*/ 814011 w 2051753"/>
              <a:gd name="connsiteY5" fmla="*/ 814011 h 1628021"/>
              <a:gd name="connsiteX6" fmla="*/ 0 w 2051753"/>
              <a:gd name="connsiteY6" fmla="*/ 0 h 1628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51753" h="1628021">
                <a:moveTo>
                  <a:pt x="2051752" y="0"/>
                </a:moveTo>
                <a:lnTo>
                  <a:pt x="2051752" y="982122"/>
                </a:lnTo>
                <a:lnTo>
                  <a:pt x="1025876" y="1628021"/>
                </a:lnTo>
                <a:lnTo>
                  <a:pt x="1" y="982122"/>
                </a:lnTo>
                <a:lnTo>
                  <a:pt x="1" y="0"/>
                </a:lnTo>
                <a:lnTo>
                  <a:pt x="1025876" y="645900"/>
                </a:lnTo>
                <a:lnTo>
                  <a:pt x="2051752" y="0"/>
                </a:lnTo>
                <a:close/>
              </a:path>
            </a:pathLst>
          </a:custGeom>
          <a:solidFill>
            <a:srgbClr val="858AAC"/>
          </a:solidFill>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701" tIns="826712" rIns="12699" bIns="826710" numCol="1" spcCol="1270" anchor="ctr" anchorCtr="0">
            <a:noAutofit/>
          </a:bodyPr>
          <a:lstStyle/>
          <a:p>
            <a:pPr defTabSz="889000">
              <a:lnSpc>
                <a:spcPct val="90000"/>
              </a:lnSpc>
              <a:spcBef>
                <a:spcPct val="0"/>
              </a:spcBef>
              <a:spcAft>
                <a:spcPct val="35000"/>
              </a:spcAft>
            </a:pPr>
            <a:r>
              <a:rPr lang="en-US" sz="2800" kern="1200" dirty="0">
                <a:latin typeface="Helvetica" pitchFamily="2" charset="0"/>
              </a:rPr>
              <a:t>Development</a:t>
            </a:r>
          </a:p>
        </p:txBody>
      </p:sp>
      <p:sp>
        <p:nvSpPr>
          <p:cNvPr id="8" name="Freeform: Shape 7">
            <a:extLst>
              <a:ext uri="{FF2B5EF4-FFF2-40B4-BE49-F238E27FC236}">
                <a16:creationId xmlns:a16="http://schemas.microsoft.com/office/drawing/2014/main" id="{942A9602-5BFA-468B-BD01-253DA2B83C6F}"/>
              </a:ext>
            </a:extLst>
          </p:cNvPr>
          <p:cNvSpPr/>
          <p:nvPr/>
        </p:nvSpPr>
        <p:spPr>
          <a:xfrm>
            <a:off x="4066527" y="1794950"/>
            <a:ext cx="11614004" cy="1474953"/>
          </a:xfrm>
          <a:custGeom>
            <a:avLst/>
            <a:gdLst>
              <a:gd name="connsiteX0" fmla="*/ 222395 w 1334341"/>
              <a:gd name="connsiteY0" fmla="*/ 0 h 9663572"/>
              <a:gd name="connsiteX1" fmla="*/ 1111946 w 1334341"/>
              <a:gd name="connsiteY1" fmla="*/ 0 h 9663572"/>
              <a:gd name="connsiteX2" fmla="*/ 1334341 w 1334341"/>
              <a:gd name="connsiteY2" fmla="*/ 222395 h 9663572"/>
              <a:gd name="connsiteX3" fmla="*/ 1334341 w 1334341"/>
              <a:gd name="connsiteY3" fmla="*/ 9663572 h 9663572"/>
              <a:gd name="connsiteX4" fmla="*/ 1334341 w 1334341"/>
              <a:gd name="connsiteY4" fmla="*/ 9663572 h 9663572"/>
              <a:gd name="connsiteX5" fmla="*/ 0 w 1334341"/>
              <a:gd name="connsiteY5" fmla="*/ 9663572 h 9663572"/>
              <a:gd name="connsiteX6" fmla="*/ 0 w 1334341"/>
              <a:gd name="connsiteY6" fmla="*/ 9663572 h 9663572"/>
              <a:gd name="connsiteX7" fmla="*/ 0 w 1334341"/>
              <a:gd name="connsiteY7" fmla="*/ 222395 h 9663572"/>
              <a:gd name="connsiteX8" fmla="*/ 222395 w 1334341"/>
              <a:gd name="connsiteY8" fmla="*/ 0 h 9663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4341" h="9663572">
                <a:moveTo>
                  <a:pt x="1334341" y="1610633"/>
                </a:moveTo>
                <a:lnTo>
                  <a:pt x="1334341" y="8052939"/>
                </a:lnTo>
                <a:cubicBezTo>
                  <a:pt x="1334341" y="8942462"/>
                  <a:pt x="1320592" y="9663568"/>
                  <a:pt x="1303633" y="9663568"/>
                </a:cubicBezTo>
                <a:lnTo>
                  <a:pt x="0" y="9663568"/>
                </a:lnTo>
                <a:lnTo>
                  <a:pt x="0" y="9663568"/>
                </a:lnTo>
                <a:lnTo>
                  <a:pt x="0" y="4"/>
                </a:lnTo>
                <a:lnTo>
                  <a:pt x="0" y="4"/>
                </a:lnTo>
                <a:lnTo>
                  <a:pt x="1303633" y="4"/>
                </a:lnTo>
                <a:cubicBezTo>
                  <a:pt x="1320592" y="4"/>
                  <a:pt x="1334341" y="721110"/>
                  <a:pt x="1334341" y="1610633"/>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99137" tIns="82917" rIns="82917" bIns="82918" numCol="1" spcCol="1270" anchor="ctr" anchorCtr="0">
            <a:noAutofit/>
          </a:bodyPr>
          <a:lstStyle/>
          <a:p>
            <a:pPr marL="285750" lvl="1" indent="-285750" algn="l" defTabSz="1244600">
              <a:lnSpc>
                <a:spcPct val="90000"/>
              </a:lnSpc>
              <a:spcBef>
                <a:spcPct val="0"/>
              </a:spcBef>
              <a:spcAft>
                <a:spcPct val="15000"/>
              </a:spcAft>
              <a:buChar char="•"/>
            </a:pPr>
            <a:r>
              <a:rPr lang="en-US" sz="3200" kern="1200" dirty="0">
                <a:latin typeface="Helvetica" pitchFamily="2" charset="0"/>
              </a:rPr>
              <a:t>High-quality, relevant programs and events</a:t>
            </a:r>
          </a:p>
          <a:p>
            <a:pPr marL="285750" lvl="1" indent="-285750" algn="l" defTabSz="1244600">
              <a:lnSpc>
                <a:spcPct val="90000"/>
              </a:lnSpc>
              <a:spcBef>
                <a:spcPct val="0"/>
              </a:spcBef>
              <a:spcAft>
                <a:spcPct val="15000"/>
              </a:spcAft>
              <a:buChar char="•"/>
            </a:pPr>
            <a:r>
              <a:rPr lang="en-US" sz="3200" kern="1200" dirty="0">
                <a:latin typeface="Helvetica" pitchFamily="2" charset="0"/>
              </a:rPr>
              <a:t>Volunteering and mentoring opportunities</a:t>
            </a:r>
          </a:p>
        </p:txBody>
      </p:sp>
      <p:sp>
        <p:nvSpPr>
          <p:cNvPr id="10" name="Freeform: Shape 9">
            <a:extLst>
              <a:ext uri="{FF2B5EF4-FFF2-40B4-BE49-F238E27FC236}">
                <a16:creationId xmlns:a16="http://schemas.microsoft.com/office/drawing/2014/main" id="{24056738-BEF1-436D-A99E-92F33FC0E2D9}"/>
              </a:ext>
            </a:extLst>
          </p:cNvPr>
          <p:cNvSpPr/>
          <p:nvPr/>
        </p:nvSpPr>
        <p:spPr>
          <a:xfrm>
            <a:off x="897731" y="3375036"/>
            <a:ext cx="2908948" cy="2386511"/>
          </a:xfrm>
          <a:custGeom>
            <a:avLst/>
            <a:gdLst>
              <a:gd name="connsiteX0" fmla="*/ 0 w 2051753"/>
              <a:gd name="connsiteY0" fmla="*/ 0 h 1628021"/>
              <a:gd name="connsiteX1" fmla="*/ 1237743 w 2051753"/>
              <a:gd name="connsiteY1" fmla="*/ 0 h 1628021"/>
              <a:gd name="connsiteX2" fmla="*/ 2051753 w 2051753"/>
              <a:gd name="connsiteY2" fmla="*/ 814011 h 1628021"/>
              <a:gd name="connsiteX3" fmla="*/ 1237743 w 2051753"/>
              <a:gd name="connsiteY3" fmla="*/ 1628021 h 1628021"/>
              <a:gd name="connsiteX4" fmla="*/ 0 w 2051753"/>
              <a:gd name="connsiteY4" fmla="*/ 1628021 h 1628021"/>
              <a:gd name="connsiteX5" fmla="*/ 814011 w 2051753"/>
              <a:gd name="connsiteY5" fmla="*/ 814011 h 1628021"/>
              <a:gd name="connsiteX6" fmla="*/ 0 w 2051753"/>
              <a:gd name="connsiteY6" fmla="*/ 0 h 1628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51753" h="1628021">
                <a:moveTo>
                  <a:pt x="2051752" y="0"/>
                </a:moveTo>
                <a:lnTo>
                  <a:pt x="2051752" y="982122"/>
                </a:lnTo>
                <a:lnTo>
                  <a:pt x="1025876" y="1628021"/>
                </a:lnTo>
                <a:lnTo>
                  <a:pt x="1" y="982122"/>
                </a:lnTo>
                <a:lnTo>
                  <a:pt x="1" y="0"/>
                </a:lnTo>
                <a:lnTo>
                  <a:pt x="1025876" y="645900"/>
                </a:lnTo>
                <a:lnTo>
                  <a:pt x="2051752" y="0"/>
                </a:lnTo>
                <a:close/>
              </a:path>
            </a:pathLst>
          </a:custGeom>
          <a:solidFill>
            <a:srgbClr val="858AAC"/>
          </a:solidFill>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701" tIns="826711" rIns="12699" bIns="826710" numCol="1" spcCol="1270" anchor="ctr" anchorCtr="0">
            <a:noAutofit/>
          </a:bodyPr>
          <a:lstStyle/>
          <a:p>
            <a:pPr defTabSz="889000">
              <a:lnSpc>
                <a:spcPct val="90000"/>
              </a:lnSpc>
              <a:spcBef>
                <a:spcPct val="0"/>
              </a:spcBef>
              <a:spcAft>
                <a:spcPct val="35000"/>
              </a:spcAft>
            </a:pPr>
            <a:r>
              <a:rPr lang="en-US" sz="2800" kern="1200" dirty="0">
                <a:latin typeface="Helvetica" pitchFamily="2" charset="0"/>
              </a:rPr>
              <a:t>Advancement</a:t>
            </a:r>
          </a:p>
        </p:txBody>
      </p:sp>
      <p:sp>
        <p:nvSpPr>
          <p:cNvPr id="12" name="Freeform: Shape 11">
            <a:extLst>
              <a:ext uri="{FF2B5EF4-FFF2-40B4-BE49-F238E27FC236}">
                <a16:creationId xmlns:a16="http://schemas.microsoft.com/office/drawing/2014/main" id="{4B29946F-6833-49E5-8469-26111BF33096}"/>
              </a:ext>
            </a:extLst>
          </p:cNvPr>
          <p:cNvSpPr/>
          <p:nvPr/>
        </p:nvSpPr>
        <p:spPr>
          <a:xfrm>
            <a:off x="4066527" y="3493582"/>
            <a:ext cx="11614004" cy="1474177"/>
          </a:xfrm>
          <a:custGeom>
            <a:avLst/>
            <a:gdLst>
              <a:gd name="connsiteX0" fmla="*/ 222278 w 1333639"/>
              <a:gd name="connsiteY0" fmla="*/ 0 h 9663572"/>
              <a:gd name="connsiteX1" fmla="*/ 1111361 w 1333639"/>
              <a:gd name="connsiteY1" fmla="*/ 0 h 9663572"/>
              <a:gd name="connsiteX2" fmla="*/ 1333639 w 1333639"/>
              <a:gd name="connsiteY2" fmla="*/ 222278 h 9663572"/>
              <a:gd name="connsiteX3" fmla="*/ 1333639 w 1333639"/>
              <a:gd name="connsiteY3" fmla="*/ 9663572 h 9663572"/>
              <a:gd name="connsiteX4" fmla="*/ 1333639 w 1333639"/>
              <a:gd name="connsiteY4" fmla="*/ 9663572 h 9663572"/>
              <a:gd name="connsiteX5" fmla="*/ 0 w 1333639"/>
              <a:gd name="connsiteY5" fmla="*/ 9663572 h 9663572"/>
              <a:gd name="connsiteX6" fmla="*/ 0 w 1333639"/>
              <a:gd name="connsiteY6" fmla="*/ 9663572 h 9663572"/>
              <a:gd name="connsiteX7" fmla="*/ 0 w 1333639"/>
              <a:gd name="connsiteY7" fmla="*/ 222278 h 9663572"/>
              <a:gd name="connsiteX8" fmla="*/ 222278 w 1333639"/>
              <a:gd name="connsiteY8" fmla="*/ 0 h 9663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3639" h="9663572">
                <a:moveTo>
                  <a:pt x="1333639" y="1610633"/>
                </a:moveTo>
                <a:lnTo>
                  <a:pt x="1333639" y="8052939"/>
                </a:lnTo>
                <a:cubicBezTo>
                  <a:pt x="1333639" y="8942467"/>
                  <a:pt x="1319905" y="9663568"/>
                  <a:pt x="1302963" y="9663568"/>
                </a:cubicBezTo>
                <a:lnTo>
                  <a:pt x="0" y="9663568"/>
                </a:lnTo>
                <a:lnTo>
                  <a:pt x="0" y="9663568"/>
                </a:lnTo>
                <a:lnTo>
                  <a:pt x="0" y="4"/>
                </a:lnTo>
                <a:lnTo>
                  <a:pt x="0" y="4"/>
                </a:lnTo>
                <a:lnTo>
                  <a:pt x="1302963" y="4"/>
                </a:lnTo>
                <a:cubicBezTo>
                  <a:pt x="1319905" y="4"/>
                  <a:pt x="1333639" y="721105"/>
                  <a:pt x="1333639" y="1610633"/>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99137" tIns="82883" rIns="82883" bIns="82884" numCol="1" spcCol="1270" anchor="ctr" anchorCtr="0">
            <a:noAutofit/>
          </a:bodyPr>
          <a:lstStyle/>
          <a:p>
            <a:pPr marL="285750" lvl="1" indent="-285750" algn="l" defTabSz="1244600">
              <a:lnSpc>
                <a:spcPct val="90000"/>
              </a:lnSpc>
              <a:spcBef>
                <a:spcPct val="0"/>
              </a:spcBef>
              <a:spcAft>
                <a:spcPct val="15000"/>
              </a:spcAft>
              <a:buFontTx/>
              <a:buChar char="•"/>
            </a:pPr>
            <a:r>
              <a:rPr lang="en-US" sz="3200" kern="1200" dirty="0">
                <a:latin typeface="Helvetica" pitchFamily="2" charset="0"/>
              </a:rPr>
              <a:t>Virtual job fairs connect STEM jobseekers and employers</a:t>
            </a:r>
          </a:p>
          <a:p>
            <a:pPr marL="285750" lvl="1" indent="-285750" algn="l" defTabSz="1244600">
              <a:lnSpc>
                <a:spcPct val="90000"/>
              </a:lnSpc>
              <a:spcBef>
                <a:spcPct val="0"/>
              </a:spcBef>
              <a:spcAft>
                <a:spcPct val="15000"/>
              </a:spcAft>
              <a:buChar char="•"/>
            </a:pPr>
            <a:r>
              <a:rPr lang="en-US" sz="3200" kern="1200" dirty="0">
                <a:latin typeface="Helvetica" pitchFamily="2" charset="0"/>
              </a:rPr>
              <a:t>Career center with job postings, resume review, coaching</a:t>
            </a:r>
          </a:p>
        </p:txBody>
      </p:sp>
      <p:sp>
        <p:nvSpPr>
          <p:cNvPr id="18" name="Freeform: Shape 17">
            <a:extLst>
              <a:ext uri="{FF2B5EF4-FFF2-40B4-BE49-F238E27FC236}">
                <a16:creationId xmlns:a16="http://schemas.microsoft.com/office/drawing/2014/main" id="{86A645EB-50A3-49DD-9DD2-C47BF0580C83}"/>
              </a:ext>
            </a:extLst>
          </p:cNvPr>
          <p:cNvSpPr/>
          <p:nvPr/>
        </p:nvSpPr>
        <p:spPr>
          <a:xfrm>
            <a:off x="915379" y="5059633"/>
            <a:ext cx="2908948" cy="2386511"/>
          </a:xfrm>
          <a:custGeom>
            <a:avLst/>
            <a:gdLst>
              <a:gd name="connsiteX0" fmla="*/ 0 w 2051753"/>
              <a:gd name="connsiteY0" fmla="*/ 0 h 1628021"/>
              <a:gd name="connsiteX1" fmla="*/ 1237743 w 2051753"/>
              <a:gd name="connsiteY1" fmla="*/ 0 h 1628021"/>
              <a:gd name="connsiteX2" fmla="*/ 2051753 w 2051753"/>
              <a:gd name="connsiteY2" fmla="*/ 814011 h 1628021"/>
              <a:gd name="connsiteX3" fmla="*/ 1237743 w 2051753"/>
              <a:gd name="connsiteY3" fmla="*/ 1628021 h 1628021"/>
              <a:gd name="connsiteX4" fmla="*/ 0 w 2051753"/>
              <a:gd name="connsiteY4" fmla="*/ 1628021 h 1628021"/>
              <a:gd name="connsiteX5" fmla="*/ 814011 w 2051753"/>
              <a:gd name="connsiteY5" fmla="*/ 814011 h 1628021"/>
              <a:gd name="connsiteX6" fmla="*/ 0 w 2051753"/>
              <a:gd name="connsiteY6" fmla="*/ 0 h 1628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51753" h="1628021">
                <a:moveTo>
                  <a:pt x="2051752" y="0"/>
                </a:moveTo>
                <a:lnTo>
                  <a:pt x="2051752" y="982122"/>
                </a:lnTo>
                <a:lnTo>
                  <a:pt x="1025876" y="1628021"/>
                </a:lnTo>
                <a:lnTo>
                  <a:pt x="1" y="982122"/>
                </a:lnTo>
                <a:lnTo>
                  <a:pt x="1" y="0"/>
                </a:lnTo>
                <a:lnTo>
                  <a:pt x="1025876" y="645900"/>
                </a:lnTo>
                <a:lnTo>
                  <a:pt x="2051752" y="0"/>
                </a:lnTo>
                <a:close/>
              </a:path>
            </a:pathLst>
          </a:custGeom>
          <a:solidFill>
            <a:srgbClr val="858AAC"/>
          </a:solidFill>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701" tIns="826711" rIns="12699" bIns="826710" numCol="1" spcCol="1270" anchor="ctr" anchorCtr="0">
            <a:noAutofit/>
          </a:bodyPr>
          <a:lstStyle/>
          <a:p>
            <a:pPr defTabSz="889000">
              <a:lnSpc>
                <a:spcPct val="90000"/>
              </a:lnSpc>
              <a:spcBef>
                <a:spcPct val="0"/>
              </a:spcBef>
              <a:spcAft>
                <a:spcPct val="35000"/>
              </a:spcAft>
            </a:pPr>
            <a:r>
              <a:rPr lang="en-US" sz="2800" kern="1200" dirty="0">
                <a:latin typeface="Helvetica" pitchFamily="2" charset="0"/>
              </a:rPr>
              <a:t>Encouragement</a:t>
            </a:r>
          </a:p>
        </p:txBody>
      </p:sp>
      <p:sp>
        <p:nvSpPr>
          <p:cNvPr id="20" name="Freeform: Shape 19">
            <a:extLst>
              <a:ext uri="{FF2B5EF4-FFF2-40B4-BE49-F238E27FC236}">
                <a16:creationId xmlns:a16="http://schemas.microsoft.com/office/drawing/2014/main" id="{F139C46F-6BCC-4C0A-9544-32097ACEE228}"/>
              </a:ext>
            </a:extLst>
          </p:cNvPr>
          <p:cNvSpPr/>
          <p:nvPr/>
        </p:nvSpPr>
        <p:spPr>
          <a:xfrm>
            <a:off x="4084175" y="5178180"/>
            <a:ext cx="11614004" cy="1474177"/>
          </a:xfrm>
          <a:custGeom>
            <a:avLst/>
            <a:gdLst>
              <a:gd name="connsiteX0" fmla="*/ 222278 w 1333639"/>
              <a:gd name="connsiteY0" fmla="*/ 0 h 9663572"/>
              <a:gd name="connsiteX1" fmla="*/ 1111361 w 1333639"/>
              <a:gd name="connsiteY1" fmla="*/ 0 h 9663572"/>
              <a:gd name="connsiteX2" fmla="*/ 1333639 w 1333639"/>
              <a:gd name="connsiteY2" fmla="*/ 222278 h 9663572"/>
              <a:gd name="connsiteX3" fmla="*/ 1333639 w 1333639"/>
              <a:gd name="connsiteY3" fmla="*/ 9663572 h 9663572"/>
              <a:gd name="connsiteX4" fmla="*/ 1333639 w 1333639"/>
              <a:gd name="connsiteY4" fmla="*/ 9663572 h 9663572"/>
              <a:gd name="connsiteX5" fmla="*/ 0 w 1333639"/>
              <a:gd name="connsiteY5" fmla="*/ 9663572 h 9663572"/>
              <a:gd name="connsiteX6" fmla="*/ 0 w 1333639"/>
              <a:gd name="connsiteY6" fmla="*/ 9663572 h 9663572"/>
              <a:gd name="connsiteX7" fmla="*/ 0 w 1333639"/>
              <a:gd name="connsiteY7" fmla="*/ 222278 h 9663572"/>
              <a:gd name="connsiteX8" fmla="*/ 222278 w 1333639"/>
              <a:gd name="connsiteY8" fmla="*/ 0 h 9663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3639" h="9663572">
                <a:moveTo>
                  <a:pt x="1333639" y="1610633"/>
                </a:moveTo>
                <a:lnTo>
                  <a:pt x="1333639" y="8052939"/>
                </a:lnTo>
                <a:cubicBezTo>
                  <a:pt x="1333639" y="8942467"/>
                  <a:pt x="1319905" y="9663568"/>
                  <a:pt x="1302963" y="9663568"/>
                </a:cubicBezTo>
                <a:lnTo>
                  <a:pt x="0" y="9663568"/>
                </a:lnTo>
                <a:lnTo>
                  <a:pt x="0" y="9663568"/>
                </a:lnTo>
                <a:lnTo>
                  <a:pt x="0" y="4"/>
                </a:lnTo>
                <a:lnTo>
                  <a:pt x="0" y="4"/>
                </a:lnTo>
                <a:lnTo>
                  <a:pt x="1302963" y="4"/>
                </a:lnTo>
                <a:cubicBezTo>
                  <a:pt x="1319905" y="4"/>
                  <a:pt x="1333639" y="721105"/>
                  <a:pt x="1333639" y="1610633"/>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99137" tIns="82883" rIns="82883" bIns="82884" numCol="1" spcCol="1270" anchor="ctr" anchorCtr="0">
            <a:noAutofit/>
          </a:bodyPr>
          <a:lstStyle/>
          <a:p>
            <a:pPr marL="285750" lvl="1" indent="-285750" algn="l" defTabSz="1244600">
              <a:lnSpc>
                <a:spcPct val="90000"/>
              </a:lnSpc>
              <a:spcBef>
                <a:spcPct val="0"/>
              </a:spcBef>
              <a:spcAft>
                <a:spcPct val="15000"/>
              </a:spcAft>
              <a:buChar char="•"/>
            </a:pPr>
            <a:r>
              <a:rPr lang="en-US" sz="3200" kern="1200" dirty="0">
                <a:latin typeface="Helvetica"/>
              </a:rPr>
              <a:t>Webinars, weekly newsletters, </a:t>
            </a:r>
            <a:r>
              <a:rPr lang="en-US" sz="3200" i="1" kern="1200" dirty="0">
                <a:latin typeface="Helvetica"/>
              </a:rPr>
              <a:t>AWIS Magazine</a:t>
            </a:r>
            <a:r>
              <a:rPr lang="en-US" sz="3200" kern="1200" dirty="0">
                <a:latin typeface="Helvetica"/>
              </a:rPr>
              <a:t>, and online content hub provide relevant news and inspiring stories</a:t>
            </a:r>
          </a:p>
        </p:txBody>
      </p:sp>
      <p:sp>
        <p:nvSpPr>
          <p:cNvPr id="30" name="Freeform: Shape 29">
            <a:extLst>
              <a:ext uri="{FF2B5EF4-FFF2-40B4-BE49-F238E27FC236}">
                <a16:creationId xmlns:a16="http://schemas.microsoft.com/office/drawing/2014/main" id="{F96634C2-9EEB-4806-A622-36F9B06F83A4}"/>
              </a:ext>
            </a:extLst>
          </p:cNvPr>
          <p:cNvSpPr/>
          <p:nvPr/>
        </p:nvSpPr>
        <p:spPr>
          <a:xfrm>
            <a:off x="915379" y="6757489"/>
            <a:ext cx="2908948" cy="2386511"/>
          </a:xfrm>
          <a:custGeom>
            <a:avLst/>
            <a:gdLst>
              <a:gd name="connsiteX0" fmla="*/ 0 w 2051753"/>
              <a:gd name="connsiteY0" fmla="*/ 0 h 1628021"/>
              <a:gd name="connsiteX1" fmla="*/ 1237743 w 2051753"/>
              <a:gd name="connsiteY1" fmla="*/ 0 h 1628021"/>
              <a:gd name="connsiteX2" fmla="*/ 2051753 w 2051753"/>
              <a:gd name="connsiteY2" fmla="*/ 814011 h 1628021"/>
              <a:gd name="connsiteX3" fmla="*/ 1237743 w 2051753"/>
              <a:gd name="connsiteY3" fmla="*/ 1628021 h 1628021"/>
              <a:gd name="connsiteX4" fmla="*/ 0 w 2051753"/>
              <a:gd name="connsiteY4" fmla="*/ 1628021 h 1628021"/>
              <a:gd name="connsiteX5" fmla="*/ 814011 w 2051753"/>
              <a:gd name="connsiteY5" fmla="*/ 814011 h 1628021"/>
              <a:gd name="connsiteX6" fmla="*/ 0 w 2051753"/>
              <a:gd name="connsiteY6" fmla="*/ 0 h 1628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51753" h="1628021">
                <a:moveTo>
                  <a:pt x="2051752" y="0"/>
                </a:moveTo>
                <a:lnTo>
                  <a:pt x="2051752" y="982122"/>
                </a:lnTo>
                <a:lnTo>
                  <a:pt x="1025876" y="1628021"/>
                </a:lnTo>
                <a:lnTo>
                  <a:pt x="1" y="982122"/>
                </a:lnTo>
                <a:lnTo>
                  <a:pt x="1" y="0"/>
                </a:lnTo>
                <a:lnTo>
                  <a:pt x="1025876" y="645900"/>
                </a:lnTo>
                <a:lnTo>
                  <a:pt x="2051752" y="0"/>
                </a:lnTo>
                <a:close/>
              </a:path>
            </a:pathLst>
          </a:custGeom>
          <a:solidFill>
            <a:srgbClr val="858AAC"/>
          </a:solidFill>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2701" tIns="826711" rIns="12699" bIns="826710" numCol="1" spcCol="1270" anchor="ctr" anchorCtr="0">
            <a:noAutofit/>
          </a:bodyPr>
          <a:lstStyle/>
          <a:p>
            <a:pPr defTabSz="889000">
              <a:lnSpc>
                <a:spcPct val="90000"/>
              </a:lnSpc>
              <a:spcBef>
                <a:spcPct val="0"/>
              </a:spcBef>
              <a:spcAft>
                <a:spcPct val="35000"/>
              </a:spcAft>
            </a:pPr>
            <a:r>
              <a:rPr lang="en-US" sz="2800" kern="1200" dirty="0">
                <a:latin typeface="Helvetica" pitchFamily="2" charset="0"/>
              </a:rPr>
              <a:t>Recognition</a:t>
            </a:r>
          </a:p>
        </p:txBody>
      </p:sp>
      <p:sp>
        <p:nvSpPr>
          <p:cNvPr id="32" name="Freeform: Shape 31">
            <a:extLst>
              <a:ext uri="{FF2B5EF4-FFF2-40B4-BE49-F238E27FC236}">
                <a16:creationId xmlns:a16="http://schemas.microsoft.com/office/drawing/2014/main" id="{16D01B2C-70DC-4321-AC6B-AE5E3DB871F0}"/>
              </a:ext>
            </a:extLst>
          </p:cNvPr>
          <p:cNvSpPr/>
          <p:nvPr/>
        </p:nvSpPr>
        <p:spPr>
          <a:xfrm>
            <a:off x="4084175" y="6876037"/>
            <a:ext cx="11614004" cy="1474177"/>
          </a:xfrm>
          <a:custGeom>
            <a:avLst/>
            <a:gdLst>
              <a:gd name="connsiteX0" fmla="*/ 222278 w 1333639"/>
              <a:gd name="connsiteY0" fmla="*/ 0 h 9663572"/>
              <a:gd name="connsiteX1" fmla="*/ 1111361 w 1333639"/>
              <a:gd name="connsiteY1" fmla="*/ 0 h 9663572"/>
              <a:gd name="connsiteX2" fmla="*/ 1333639 w 1333639"/>
              <a:gd name="connsiteY2" fmla="*/ 222278 h 9663572"/>
              <a:gd name="connsiteX3" fmla="*/ 1333639 w 1333639"/>
              <a:gd name="connsiteY3" fmla="*/ 9663572 h 9663572"/>
              <a:gd name="connsiteX4" fmla="*/ 1333639 w 1333639"/>
              <a:gd name="connsiteY4" fmla="*/ 9663572 h 9663572"/>
              <a:gd name="connsiteX5" fmla="*/ 0 w 1333639"/>
              <a:gd name="connsiteY5" fmla="*/ 9663572 h 9663572"/>
              <a:gd name="connsiteX6" fmla="*/ 0 w 1333639"/>
              <a:gd name="connsiteY6" fmla="*/ 9663572 h 9663572"/>
              <a:gd name="connsiteX7" fmla="*/ 0 w 1333639"/>
              <a:gd name="connsiteY7" fmla="*/ 222278 h 9663572"/>
              <a:gd name="connsiteX8" fmla="*/ 222278 w 1333639"/>
              <a:gd name="connsiteY8" fmla="*/ 0 h 9663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3639" h="9663572">
                <a:moveTo>
                  <a:pt x="1333639" y="1610633"/>
                </a:moveTo>
                <a:lnTo>
                  <a:pt x="1333639" y="8052939"/>
                </a:lnTo>
                <a:cubicBezTo>
                  <a:pt x="1333639" y="8942467"/>
                  <a:pt x="1319905" y="9663568"/>
                  <a:pt x="1302963" y="9663568"/>
                </a:cubicBezTo>
                <a:lnTo>
                  <a:pt x="0" y="9663568"/>
                </a:lnTo>
                <a:lnTo>
                  <a:pt x="0" y="9663568"/>
                </a:lnTo>
                <a:lnTo>
                  <a:pt x="0" y="4"/>
                </a:lnTo>
                <a:lnTo>
                  <a:pt x="0" y="4"/>
                </a:lnTo>
                <a:lnTo>
                  <a:pt x="1302963" y="4"/>
                </a:lnTo>
                <a:cubicBezTo>
                  <a:pt x="1319905" y="4"/>
                  <a:pt x="1333639" y="721105"/>
                  <a:pt x="1333639" y="1610633"/>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99137" tIns="82883" rIns="82883" bIns="82884" numCol="1" spcCol="1270" anchor="ctr" anchorCtr="0">
            <a:noAutofit/>
          </a:bodyPr>
          <a:lstStyle/>
          <a:p>
            <a:pPr marL="285750" lvl="1" indent="-285750" algn="l" defTabSz="1244600">
              <a:lnSpc>
                <a:spcPct val="90000"/>
              </a:lnSpc>
              <a:spcBef>
                <a:spcPct val="0"/>
              </a:spcBef>
              <a:spcAft>
                <a:spcPct val="15000"/>
              </a:spcAft>
              <a:buChar char="•"/>
            </a:pPr>
            <a:r>
              <a:rPr lang="en-US" sz="3200" kern="1200" dirty="0">
                <a:latin typeface="Helvetica"/>
              </a:rPr>
              <a:t>Member spotlights in </a:t>
            </a:r>
            <a:r>
              <a:rPr lang="en-US" sz="3200" i="1" kern="1200" dirty="0">
                <a:latin typeface="Helvetica"/>
              </a:rPr>
              <a:t>AWIS Magazine</a:t>
            </a:r>
            <a:r>
              <a:rPr lang="en-US" sz="3200" kern="1200" dirty="0">
                <a:latin typeface="Helvetica"/>
              </a:rPr>
              <a:t>, social, awis.org</a:t>
            </a:r>
          </a:p>
          <a:p>
            <a:pPr marL="285750" lvl="1" indent="-285750" algn="l" defTabSz="1244600">
              <a:lnSpc>
                <a:spcPct val="90000"/>
              </a:lnSpc>
              <a:spcBef>
                <a:spcPct val="0"/>
              </a:spcBef>
              <a:spcAft>
                <a:spcPct val="15000"/>
              </a:spcAft>
              <a:buChar char="•"/>
            </a:pPr>
            <a:r>
              <a:rPr lang="en-US" sz="3200" kern="1200" dirty="0">
                <a:latin typeface="Helvetica" pitchFamily="2" charset="0"/>
              </a:rPr>
              <a:t>Annual scholarships, grants, and awards</a:t>
            </a:r>
          </a:p>
        </p:txBody>
      </p:sp>
    </p:spTree>
    <p:extLst>
      <p:ext uri="{BB962C8B-B14F-4D97-AF65-F5344CB8AC3E}">
        <p14:creationId xmlns:p14="http://schemas.microsoft.com/office/powerpoint/2010/main" val="398084050"/>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9075EC65-CA46-4409-8E3F-A7B33F99DBB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167733" y="9610428"/>
            <a:ext cx="13004801" cy="143172"/>
          </a:xfrm>
          <a:prstGeom prst="rect">
            <a:avLst/>
          </a:prstGeom>
        </p:spPr>
      </p:pic>
      <p:graphicFrame>
        <p:nvGraphicFramePr>
          <p:cNvPr id="4" name="Table 3">
            <a:extLst>
              <a:ext uri="{FF2B5EF4-FFF2-40B4-BE49-F238E27FC236}">
                <a16:creationId xmlns:a16="http://schemas.microsoft.com/office/drawing/2014/main" id="{0D97EC4C-AF9C-45FA-A475-792C52F2198A}"/>
              </a:ext>
            </a:extLst>
          </p:cNvPr>
          <p:cNvGraphicFramePr>
            <a:graphicFrameLocks noGrp="1"/>
          </p:cNvGraphicFramePr>
          <p:nvPr>
            <p:extLst>
              <p:ext uri="{D42A27DB-BD31-4B8C-83A1-F6EECF244321}">
                <p14:modId xmlns:p14="http://schemas.microsoft.com/office/powerpoint/2010/main" val="951177235"/>
              </p:ext>
            </p:extLst>
          </p:nvPr>
        </p:nvGraphicFramePr>
        <p:xfrm>
          <a:off x="2049671" y="1222327"/>
          <a:ext cx="13213080" cy="7126296"/>
        </p:xfrm>
        <a:graphic>
          <a:graphicData uri="http://schemas.openxmlformats.org/drawingml/2006/table">
            <a:tbl>
              <a:tblPr firstRow="1" bandRow="1">
                <a:tableStyleId>{5940675A-B579-460E-94D1-54222C63F5DA}</a:tableStyleId>
              </a:tblPr>
              <a:tblGrid>
                <a:gridCol w="2744557">
                  <a:extLst>
                    <a:ext uri="{9D8B030D-6E8A-4147-A177-3AD203B41FA5}">
                      <a16:colId xmlns:a16="http://schemas.microsoft.com/office/drawing/2014/main" val="3714625646"/>
                    </a:ext>
                  </a:extLst>
                </a:gridCol>
                <a:gridCol w="10468523">
                  <a:extLst>
                    <a:ext uri="{9D8B030D-6E8A-4147-A177-3AD203B41FA5}">
                      <a16:colId xmlns:a16="http://schemas.microsoft.com/office/drawing/2014/main" val="882277045"/>
                    </a:ext>
                  </a:extLst>
                </a:gridCol>
              </a:tblGrid>
              <a:tr h="947838">
                <a:tc>
                  <a:txBody>
                    <a:bodyPr/>
                    <a:lstStyle/>
                    <a:p>
                      <a:pPr algn="ctr"/>
                      <a:r>
                        <a:rPr lang="en-US" sz="2400" b="1" dirty="0">
                          <a:solidFill>
                            <a:schemeClr val="bg1"/>
                          </a:solidFill>
                          <a:latin typeface="Myriad Pro" panose="020B0503030403020204" pitchFamily="34" charset="0"/>
                        </a:rPr>
                        <a:t>JOIN</a:t>
                      </a:r>
                      <a:endParaRPr lang="en-US" sz="2400" dirty="0">
                        <a:solidFill>
                          <a:schemeClr val="bg1"/>
                        </a:solidFill>
                        <a:latin typeface="Myriad Pro" panose="020B0503030403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B2BE4E"/>
                    </a:solidFill>
                  </a:tcPr>
                </a:tc>
                <a:tc>
                  <a:txBody>
                    <a:bodyPr/>
                    <a:lstStyle/>
                    <a:p>
                      <a:pPr algn="l"/>
                      <a:r>
                        <a:rPr lang="en-US" sz="2800" dirty="0">
                          <a:solidFill>
                            <a:schemeClr val="tx1">
                              <a:lumMod val="50000"/>
                              <a:lumOff val="50000"/>
                            </a:schemeClr>
                          </a:solidFill>
                          <a:latin typeface="Myriad Pro" panose="020B0503030403020204" pitchFamily="34" charset="0"/>
                        </a:rPr>
                        <a:t>     awis.org/join</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83925294"/>
                  </a:ext>
                </a:extLst>
              </a:tr>
              <a:tr h="162755">
                <a:tc>
                  <a:txBody>
                    <a:bodyPr/>
                    <a:lstStyle/>
                    <a:p>
                      <a:pPr algn="ctr"/>
                      <a:endParaRPr lang="en-US" sz="200" dirty="0">
                        <a:solidFill>
                          <a:schemeClr val="bg1"/>
                        </a:solidFill>
                        <a:latin typeface="Myriad Pro" panose="020B0503030403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endParaRPr lang="en-US" sz="300" dirty="0">
                        <a:solidFill>
                          <a:schemeClr val="tx1">
                            <a:lumMod val="50000"/>
                            <a:lumOff val="50000"/>
                          </a:schemeClr>
                        </a:solidFill>
                        <a:latin typeface="Myriad Pro" panose="020B0503030403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40047568"/>
                  </a:ext>
                </a:extLst>
              </a:tr>
              <a:tr h="947838">
                <a:tc>
                  <a:txBody>
                    <a:bodyPr/>
                    <a:lstStyle/>
                    <a:p>
                      <a:pPr algn="ctr"/>
                      <a:r>
                        <a:rPr lang="en-US" sz="2400" b="1" dirty="0">
                          <a:solidFill>
                            <a:schemeClr val="bg1"/>
                          </a:solidFill>
                          <a:latin typeface="Myriad Pro" panose="020B0503030403020204" pitchFamily="34" charset="0"/>
                        </a:rPr>
                        <a:t>PARTNER</a:t>
                      </a:r>
                      <a:endParaRPr lang="en-US" sz="2400" dirty="0">
                        <a:solidFill>
                          <a:schemeClr val="bg1"/>
                        </a:solidFill>
                        <a:latin typeface="Myriad Pro" panose="020B0503030403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E4842D"/>
                    </a:solidFill>
                  </a:tcPr>
                </a:tc>
                <a:tc>
                  <a:txBody>
                    <a:bodyPr/>
                    <a:lstStyle/>
                    <a:p>
                      <a:pPr algn="l"/>
                      <a:r>
                        <a:rPr lang="en-US" sz="2800" dirty="0">
                          <a:solidFill>
                            <a:schemeClr val="tx1">
                              <a:lumMod val="50000"/>
                              <a:lumOff val="50000"/>
                            </a:schemeClr>
                          </a:solidFill>
                          <a:latin typeface="Myriad Pro" panose="020B0503030403020204" pitchFamily="34" charset="0"/>
                        </a:rPr>
                        <a:t>     awis.org/partner</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696887001"/>
                  </a:ext>
                </a:extLst>
              </a:tr>
              <a:tr h="162755">
                <a:tc>
                  <a:txBody>
                    <a:bodyPr/>
                    <a:lstStyle/>
                    <a:p>
                      <a:pPr algn="ctr"/>
                      <a:endParaRPr lang="en-US" sz="200" dirty="0">
                        <a:solidFill>
                          <a:schemeClr val="bg1"/>
                        </a:solidFill>
                        <a:latin typeface="Myriad Pro" panose="020B0503030403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a:endParaRPr lang="en-US" sz="300" dirty="0">
                        <a:solidFill>
                          <a:schemeClr val="tx1">
                            <a:lumMod val="50000"/>
                            <a:lumOff val="50000"/>
                          </a:schemeClr>
                        </a:solidFill>
                        <a:latin typeface="Myriad Pro" panose="020B0503030403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81862965"/>
                  </a:ext>
                </a:extLst>
              </a:tr>
              <a:tr h="947838">
                <a:tc>
                  <a:txBody>
                    <a:bodyPr/>
                    <a:lstStyle/>
                    <a:p>
                      <a:pPr algn="ctr"/>
                      <a:r>
                        <a:rPr lang="en-US" sz="2400" b="1" dirty="0">
                          <a:solidFill>
                            <a:schemeClr val="bg1"/>
                          </a:solidFill>
                          <a:latin typeface="Myriad Pro" panose="020B0503030403020204" pitchFamily="34" charset="0"/>
                        </a:rPr>
                        <a:t>DONATE</a:t>
                      </a:r>
                      <a:endParaRPr lang="en-US" sz="2400" dirty="0">
                        <a:solidFill>
                          <a:schemeClr val="bg1"/>
                        </a:solidFill>
                        <a:latin typeface="Myriad Pro" panose="020B0503030403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858AAC"/>
                    </a:solidFill>
                  </a:tcPr>
                </a:tc>
                <a:tc>
                  <a:txBody>
                    <a:bodyPr/>
                    <a:lstStyle/>
                    <a:p>
                      <a:pPr algn="l"/>
                      <a:r>
                        <a:rPr lang="en-US" sz="2800" dirty="0">
                          <a:solidFill>
                            <a:schemeClr val="tx1">
                              <a:lumMod val="50000"/>
                              <a:lumOff val="50000"/>
                            </a:schemeClr>
                          </a:solidFill>
                          <a:latin typeface="Myriad Pro" panose="020B0503030403020204" pitchFamily="34" charset="0"/>
                        </a:rPr>
                        <a:t>     awis.org/donate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91114392"/>
                  </a:ext>
                </a:extLst>
              </a:tr>
              <a:tr h="162579">
                <a:tc>
                  <a:txBody>
                    <a:bodyPr/>
                    <a:lstStyle/>
                    <a:p>
                      <a:pPr algn="ctr"/>
                      <a:endParaRPr lang="en-US" sz="200" dirty="0">
                        <a:solidFill>
                          <a:schemeClr val="bg1"/>
                        </a:solidFill>
                        <a:latin typeface="Myriad Pro" panose="020B0503030403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a:endParaRPr lang="en-US" sz="300" dirty="0">
                        <a:solidFill>
                          <a:schemeClr val="tx1">
                            <a:lumMod val="50000"/>
                            <a:lumOff val="50000"/>
                          </a:schemeClr>
                        </a:solidFill>
                        <a:latin typeface="Myriad Pro" panose="020B0503030403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209056600"/>
                  </a:ext>
                </a:extLst>
              </a:tr>
              <a:tr h="947838">
                <a:tc>
                  <a:txBody>
                    <a:bodyPr/>
                    <a:lstStyle/>
                    <a:p>
                      <a:pPr algn="ctr"/>
                      <a:r>
                        <a:rPr lang="en-US" sz="2400" b="1" dirty="0">
                          <a:solidFill>
                            <a:schemeClr val="bg1"/>
                          </a:solidFill>
                          <a:latin typeface="Myriad Pro" panose="020B0503030403020204" pitchFamily="34" charset="0"/>
                          <a:ea typeface="+mn-ea"/>
                          <a:cs typeface="+mn-cs"/>
                          <a:sym typeface="Helvetica Light"/>
                        </a:rPr>
                        <a:t>EMAIL</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24255C"/>
                    </a:solidFill>
                  </a:tcPr>
                </a:tc>
                <a:tc>
                  <a:txBody>
                    <a:bodyPr/>
                    <a:lstStyle/>
                    <a:p>
                      <a:pPr algn="l"/>
                      <a:r>
                        <a:rPr lang="en-US" sz="2800" dirty="0">
                          <a:solidFill>
                            <a:schemeClr val="tx1">
                              <a:lumMod val="50000"/>
                              <a:lumOff val="50000"/>
                            </a:schemeClr>
                          </a:solidFill>
                          <a:latin typeface="Myriad Pro" panose="020B0503030403020204" pitchFamily="34" charset="0"/>
                        </a:rPr>
                        <a:t>     </a:t>
                      </a:r>
                      <a:r>
                        <a:rPr lang="en-US" sz="2800" dirty="0">
                          <a:solidFill>
                            <a:srgbClr val="E4842D"/>
                          </a:solidFill>
                          <a:latin typeface="Myriad Pro" panose="020B0503030403020204" pitchFamily="34" charset="0"/>
                          <a:hlinkClick r:id="rId4">
                            <a:extLst>
                              <a:ext uri="{A12FA001-AC4F-418D-AE19-62706E023703}">
                                <ahyp:hlinkClr xmlns:ahyp="http://schemas.microsoft.com/office/drawing/2018/hyperlinkcolor" val="tx"/>
                              </a:ext>
                            </a:extLst>
                          </a:hlinkClick>
                        </a:rPr>
                        <a:t>awis@awis.org</a:t>
                      </a:r>
                      <a:r>
                        <a:rPr lang="en-US" sz="2800" dirty="0">
                          <a:solidFill>
                            <a:srgbClr val="E4842D"/>
                          </a:solidFill>
                          <a:latin typeface="Myriad Pro" panose="020B0503030403020204" pitchFamily="34" charset="0"/>
                        </a:rPr>
                        <a:t> </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95626966"/>
                  </a:ext>
                </a:extLst>
              </a:tr>
              <a:tr h="195095">
                <a:tc>
                  <a:txBody>
                    <a:bodyPr/>
                    <a:lstStyle/>
                    <a:p>
                      <a:pPr algn="ctr"/>
                      <a:endParaRPr lang="en-US" sz="200" b="1" dirty="0">
                        <a:solidFill>
                          <a:schemeClr val="bg1"/>
                        </a:solidFill>
                        <a:latin typeface="Myriad Pro" panose="020B0503030403020204" pitchFamily="34" charset="0"/>
                        <a:ea typeface="+mn-ea"/>
                        <a:cs typeface="+mn-cs"/>
                        <a:sym typeface="Helvetica Light"/>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a:endParaRPr lang="en-US" sz="300" dirty="0">
                        <a:solidFill>
                          <a:schemeClr val="tx1">
                            <a:lumMod val="50000"/>
                            <a:lumOff val="50000"/>
                          </a:schemeClr>
                        </a:solidFill>
                        <a:latin typeface="Myriad Pro" panose="020B0503030403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03612896"/>
                  </a:ext>
                </a:extLst>
              </a:tr>
              <a:tr h="433544">
                <a:tc>
                  <a:txBody>
                    <a:bodyPr/>
                    <a:lstStyle/>
                    <a:p>
                      <a:pPr algn="ctr"/>
                      <a:endParaRPr lang="en-US" sz="1100" b="1" dirty="0">
                        <a:solidFill>
                          <a:schemeClr val="bg1"/>
                        </a:solidFill>
                        <a:latin typeface="Myriad Pro" panose="020B0503030403020204" pitchFamily="34" charset="0"/>
                        <a:ea typeface="+mn-ea"/>
                        <a:cs typeface="+mn-cs"/>
                        <a:sym typeface="Helvetica Light"/>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rowSpan="3">
                  <a:txBody>
                    <a:bodyPr/>
                    <a:lstStyle/>
                    <a:p>
                      <a:pPr algn="l"/>
                      <a:r>
                        <a:rPr lang="en-US" sz="2800" dirty="0">
                          <a:solidFill>
                            <a:schemeClr val="tx1">
                              <a:lumMod val="50000"/>
                              <a:lumOff val="50000"/>
                            </a:schemeClr>
                          </a:solidFill>
                          <a:latin typeface="Myriad Pro"/>
                          <a:ea typeface="+mn-ea"/>
                          <a:cs typeface="+mn-cs"/>
                          <a:sym typeface="Helvetica Light"/>
                        </a:rPr>
                        <a:t>     linkedin.com/company/association-for-women-in-science</a:t>
                      </a:r>
                      <a:endParaRPr lang="en-US" dirty="0">
                        <a:latin typeface="Myriad Pro"/>
                        <a:sym typeface="Helvetica Light"/>
                      </a:endParaRPr>
                    </a:p>
                    <a:p>
                      <a:pPr algn="l"/>
                      <a:r>
                        <a:rPr lang="en-US" sz="2800" dirty="0">
                          <a:solidFill>
                            <a:schemeClr val="tx1">
                              <a:lumMod val="50000"/>
                              <a:lumOff val="50000"/>
                            </a:schemeClr>
                          </a:solidFill>
                          <a:latin typeface="Myriad Pro" panose="020B0503030403020204" pitchFamily="34" charset="0"/>
                          <a:ea typeface="+mn-ea"/>
                          <a:cs typeface="+mn-cs"/>
                          <a:sym typeface="Helvetica Light"/>
                        </a:rPr>
                        <a:t>     facebook.com/AssociationforWomeninScience</a:t>
                      </a:r>
                    </a:p>
                    <a:p>
                      <a:pPr algn="l"/>
                      <a:r>
                        <a:rPr lang="en-US" sz="2800" dirty="0">
                          <a:solidFill>
                            <a:schemeClr val="tx1">
                              <a:lumMod val="50000"/>
                              <a:lumOff val="50000"/>
                            </a:schemeClr>
                          </a:solidFill>
                          <a:latin typeface="Myriad Pro"/>
                          <a:ea typeface="+mn-ea"/>
                          <a:cs typeface="+mn-cs"/>
                          <a:sym typeface="Helvetica Light"/>
                        </a:rPr>
                        <a:t>     </a:t>
                      </a:r>
                      <a:r>
                        <a:rPr lang="en-US" sz="2800" dirty="0">
                          <a:solidFill>
                            <a:schemeClr val="tx1">
                              <a:lumMod val="50000"/>
                              <a:lumOff val="50000"/>
                            </a:schemeClr>
                          </a:solidFill>
                          <a:latin typeface="Myriad Pro"/>
                          <a:ea typeface="+mn-ea"/>
                          <a:cs typeface="+mn-cs"/>
                        </a:rPr>
                        <a:t>Instagram</a:t>
                      </a:r>
                      <a:r>
                        <a:rPr lang="en-US" sz="2800" dirty="0">
                          <a:solidFill>
                            <a:schemeClr val="tx1">
                              <a:lumMod val="50000"/>
                              <a:lumOff val="50000"/>
                            </a:schemeClr>
                          </a:solidFill>
                          <a:latin typeface="Myriad Pro"/>
                          <a:ea typeface="+mn-ea"/>
                          <a:cs typeface="+mn-cs"/>
                          <a:sym typeface="Helvetica Light"/>
                        </a:rPr>
                        <a:t>.com/</a:t>
                      </a:r>
                      <a:r>
                        <a:rPr lang="en-US" sz="2800" dirty="0" err="1">
                          <a:solidFill>
                            <a:schemeClr val="tx1">
                              <a:lumMod val="50000"/>
                              <a:lumOff val="50000"/>
                            </a:schemeClr>
                          </a:solidFill>
                          <a:latin typeface="Myriad Pro"/>
                          <a:ea typeface="+mn-ea"/>
                          <a:cs typeface="+mn-cs"/>
                          <a:sym typeface="Helvetica Light"/>
                        </a:rPr>
                        <a:t>AWISnational</a:t>
                      </a:r>
                      <a:endParaRPr lang="en-US" sz="2800" dirty="0" err="1">
                        <a:solidFill>
                          <a:schemeClr val="tx1">
                            <a:lumMod val="50000"/>
                            <a:lumOff val="50000"/>
                          </a:schemeClr>
                        </a:solidFill>
                        <a:latin typeface="Myriad Pro"/>
                        <a:ea typeface="+mn-ea"/>
                        <a:cs typeface="+mn-cs"/>
                      </a:endParaRPr>
                    </a:p>
                    <a:p>
                      <a:pPr lvl="0" algn="l">
                        <a:lnSpc>
                          <a:spcPct val="100000"/>
                        </a:lnSpc>
                        <a:spcBef>
                          <a:spcPts val="0"/>
                        </a:spcBef>
                        <a:spcAft>
                          <a:spcPts val="0"/>
                        </a:spcAft>
                        <a:buNone/>
                      </a:pPr>
                      <a:r>
                        <a:rPr lang="en-US" sz="2800" b="0" i="0" u="none" strike="noStrike" noProof="0" dirty="0">
                          <a:solidFill>
                            <a:schemeClr val="tx1">
                              <a:lumMod val="50000"/>
                              <a:lumOff val="50000"/>
                            </a:schemeClr>
                          </a:solidFill>
                          <a:latin typeface="Myriad Pro"/>
                        </a:rPr>
                        <a:t>     x.com/</a:t>
                      </a:r>
                      <a:r>
                        <a:rPr lang="en-US" sz="2800" b="0" i="0" u="none" strike="noStrike" noProof="0" dirty="0" err="1">
                          <a:solidFill>
                            <a:schemeClr val="tx1">
                              <a:lumMod val="50000"/>
                              <a:lumOff val="50000"/>
                            </a:schemeClr>
                          </a:solidFill>
                          <a:latin typeface="Myriad Pro"/>
                        </a:rPr>
                        <a:t>AWISnational</a:t>
                      </a:r>
                      <a:endParaRPr lang="en-US" sz="2800" b="0" i="0" u="none" strike="noStrike" noProof="0" dirty="0" err="1">
                        <a:solidFill>
                          <a:srgbClr val="000000"/>
                        </a:solidFill>
                        <a:latin typeface="Myriad Pro"/>
                      </a:endParaRPr>
                    </a:p>
                    <a:p>
                      <a:pPr lvl="0" algn="l">
                        <a:lnSpc>
                          <a:spcPct val="100000"/>
                        </a:lnSpc>
                        <a:spcBef>
                          <a:spcPts val="0"/>
                        </a:spcBef>
                        <a:spcAft>
                          <a:spcPts val="0"/>
                        </a:spcAft>
                        <a:buNone/>
                      </a:pPr>
                      <a:r>
                        <a:rPr lang="en-US" sz="2800" b="0" i="0" u="none" strike="noStrike" noProof="0" dirty="0">
                          <a:solidFill>
                            <a:schemeClr val="tx1">
                              <a:lumMod val="50000"/>
                              <a:lumOff val="50000"/>
                            </a:schemeClr>
                          </a:solidFill>
                          <a:latin typeface="Myriad Pro"/>
                        </a:rPr>
                        <a:t>     threads.net/@awisnational</a:t>
                      </a:r>
                      <a:endParaRPr lang="en-US" sz="2800" b="0" i="0" u="none" strike="noStrike" noProof="0" dirty="0">
                        <a:solidFill>
                          <a:srgbClr val="000000"/>
                        </a:solidFill>
                        <a:latin typeface="Myriad Pro"/>
                      </a:endParaRPr>
                    </a:p>
                    <a:p>
                      <a:pPr lvl="0" algn="l">
                        <a:lnSpc>
                          <a:spcPct val="100000"/>
                        </a:lnSpc>
                        <a:spcBef>
                          <a:spcPts val="0"/>
                        </a:spcBef>
                        <a:spcAft>
                          <a:spcPts val="0"/>
                        </a:spcAft>
                        <a:buNone/>
                      </a:pPr>
                      <a:r>
                        <a:rPr lang="en-US" sz="2800" b="0" i="0" u="none" strike="noStrike" noProof="0" dirty="0">
                          <a:solidFill>
                            <a:schemeClr val="tx1">
                              <a:lumMod val="50000"/>
                              <a:lumOff val="50000"/>
                            </a:schemeClr>
                          </a:solidFill>
                          <a:latin typeface="Myriad Pro"/>
                        </a:rPr>
                        <a:t>     </a:t>
                      </a:r>
                      <a:r>
                        <a:rPr lang="en-US" sz="2800" b="0" i="0" u="none" strike="noStrike" noProof="0" dirty="0" err="1">
                          <a:solidFill>
                            <a:schemeClr val="tx1">
                              <a:lumMod val="50000"/>
                              <a:lumOff val="50000"/>
                            </a:schemeClr>
                          </a:solidFill>
                          <a:latin typeface="Myriad Pro"/>
                        </a:rPr>
                        <a:t>bsky.app</a:t>
                      </a:r>
                      <a:r>
                        <a:rPr lang="en-US" sz="2800" b="0" i="0" u="none" strike="noStrike" noProof="0" dirty="0">
                          <a:solidFill>
                            <a:schemeClr val="tx1">
                              <a:lumMod val="50000"/>
                              <a:lumOff val="50000"/>
                            </a:schemeClr>
                          </a:solidFill>
                          <a:latin typeface="Myriad Pro"/>
                        </a:rPr>
                        <a:t>/profile/</a:t>
                      </a:r>
                      <a:r>
                        <a:rPr lang="en-US" sz="2800" b="0" i="0" u="none" strike="noStrike" noProof="0" dirty="0" err="1">
                          <a:solidFill>
                            <a:schemeClr val="tx1">
                              <a:lumMod val="50000"/>
                              <a:lumOff val="50000"/>
                            </a:schemeClr>
                          </a:solidFill>
                          <a:latin typeface="Myriad Pro"/>
                        </a:rPr>
                        <a:t>awisnational.bsky.social</a:t>
                      </a:r>
                      <a:r>
                        <a:rPr lang="en-US" sz="2800" b="0" i="0" u="none" strike="noStrike" noProof="0" dirty="0">
                          <a:solidFill>
                            <a:schemeClr val="tx1">
                              <a:lumMod val="50000"/>
                              <a:lumOff val="50000"/>
                            </a:schemeClr>
                          </a:solidFill>
                          <a:latin typeface="Myriad Pro"/>
                        </a:rPr>
                        <a:t> </a:t>
                      </a:r>
                      <a:endParaRPr lang="en-US" dirty="0">
                        <a:sym typeface="Helvetica Ligh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462483073"/>
                  </a:ext>
                </a:extLst>
              </a:tr>
              <a:tr h="953798">
                <a:tc>
                  <a:txBody>
                    <a:bodyPr/>
                    <a:lstStyle/>
                    <a:p>
                      <a:pPr algn="ctr"/>
                      <a:r>
                        <a:rPr lang="en-US" sz="2400" b="1" dirty="0">
                          <a:solidFill>
                            <a:schemeClr val="bg1"/>
                          </a:solidFill>
                          <a:latin typeface="Myriad Pro" panose="020B0503030403020204" pitchFamily="34" charset="0"/>
                          <a:ea typeface="+mn-ea"/>
                          <a:cs typeface="+mn-cs"/>
                          <a:sym typeface="Helvetica Light"/>
                        </a:rPr>
                        <a:t>FOLLOW</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666666"/>
                    </a:solidFill>
                  </a:tcPr>
                </a:tc>
                <a:tc vMerge="1">
                  <a:txBody>
                    <a:bodyPr/>
                    <a:lstStyle/>
                    <a:p>
                      <a:endParaRPr lang="en-US"/>
                    </a:p>
                  </a:txBody>
                  <a:tcPr/>
                </a:tc>
                <a:extLst>
                  <a:ext uri="{0D108BD9-81ED-4DB2-BD59-A6C34878D82A}">
                    <a16:rowId xmlns:a16="http://schemas.microsoft.com/office/drawing/2014/main" val="2645410407"/>
                  </a:ext>
                </a:extLst>
              </a:tr>
              <a:tr h="867089">
                <a:tc>
                  <a:txBody>
                    <a:bodyPr/>
                    <a:lstStyle/>
                    <a:p>
                      <a:pPr algn="ctr"/>
                      <a:endParaRPr lang="en-US" sz="1000" b="1" dirty="0">
                        <a:solidFill>
                          <a:schemeClr val="bg1"/>
                        </a:solidFill>
                        <a:latin typeface="Myriad Pro" panose="020B0503030403020204" pitchFamily="34" charset="0"/>
                        <a:ea typeface="+mn-ea"/>
                        <a:cs typeface="+mn-cs"/>
                        <a:sym typeface="Helvetica Light"/>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vMerge="1">
                  <a:txBody>
                    <a:bodyPr/>
                    <a:lstStyle/>
                    <a:p>
                      <a:endParaRPr lang="en-US"/>
                    </a:p>
                  </a:txBody>
                  <a:tcPr/>
                </a:tc>
                <a:extLst>
                  <a:ext uri="{0D108BD9-81ED-4DB2-BD59-A6C34878D82A}">
                    <a16:rowId xmlns:a16="http://schemas.microsoft.com/office/drawing/2014/main" val="1962279980"/>
                  </a:ext>
                </a:extLst>
              </a:tr>
            </a:tbl>
          </a:graphicData>
        </a:graphic>
      </p:graphicFrame>
      <p:sp>
        <p:nvSpPr>
          <p:cNvPr id="17" name="Title 1">
            <a:extLst>
              <a:ext uri="{FF2B5EF4-FFF2-40B4-BE49-F238E27FC236}">
                <a16:creationId xmlns:a16="http://schemas.microsoft.com/office/drawing/2014/main" id="{B0732A5C-EE4F-4D2F-A84D-C53E144EFF51}"/>
              </a:ext>
            </a:extLst>
          </p:cNvPr>
          <p:cNvSpPr txBox="1">
            <a:spLocks/>
          </p:cNvSpPr>
          <p:nvPr/>
        </p:nvSpPr>
        <p:spPr>
          <a:xfrm>
            <a:off x="1659731" y="828972"/>
            <a:ext cx="14020800" cy="1818082"/>
          </a:xfrm>
          <a:prstGeom prst="rect">
            <a:avLst/>
          </a:prstGeom>
        </p:spPr>
        <p:txBody>
          <a:bodyPr>
            <a:normAutofit/>
          </a:bodyPr>
          <a:lstStyle>
            <a:lvl1pPr algn="ctr" defTabSz="584200" eaLnBrk="1" hangingPunct="1">
              <a:defRPr sz="8000">
                <a:latin typeface="Myriad Pro" panose="020B0503030403020204" pitchFamily="34" charset="0"/>
                <a:ea typeface="+mn-ea"/>
                <a:cs typeface="+mn-cs"/>
                <a:sym typeface="Helvetica Light"/>
              </a:defRPr>
            </a:lvl1pPr>
            <a:lvl2pPr indent="228600" algn="ctr" defTabSz="584200" eaLnBrk="1" hangingPunct="1">
              <a:defRPr sz="8000">
                <a:latin typeface="+mn-lt"/>
                <a:ea typeface="+mn-ea"/>
                <a:cs typeface="+mn-cs"/>
                <a:sym typeface="Helvetica Light"/>
              </a:defRPr>
            </a:lvl2pPr>
            <a:lvl3pPr indent="457200" algn="ctr" defTabSz="584200" eaLnBrk="1" hangingPunct="1">
              <a:defRPr sz="8000">
                <a:latin typeface="+mn-lt"/>
                <a:ea typeface="+mn-ea"/>
                <a:cs typeface="+mn-cs"/>
                <a:sym typeface="Helvetica Light"/>
              </a:defRPr>
            </a:lvl3pPr>
            <a:lvl4pPr indent="685800" algn="ctr" defTabSz="584200" eaLnBrk="1" hangingPunct="1">
              <a:defRPr sz="8000">
                <a:latin typeface="+mn-lt"/>
                <a:ea typeface="+mn-ea"/>
                <a:cs typeface="+mn-cs"/>
                <a:sym typeface="Helvetica Light"/>
              </a:defRPr>
            </a:lvl4pPr>
            <a:lvl5pPr indent="914400" algn="ctr" defTabSz="584200" eaLnBrk="1" hangingPunct="1">
              <a:defRPr sz="8000">
                <a:latin typeface="+mn-lt"/>
                <a:ea typeface="+mn-ea"/>
                <a:cs typeface="+mn-cs"/>
                <a:sym typeface="Helvetica Light"/>
              </a:defRPr>
            </a:lvl5pPr>
            <a:lvl6pPr indent="1143000" algn="ctr" defTabSz="584200" eaLnBrk="1" hangingPunct="1">
              <a:defRPr sz="8000">
                <a:latin typeface="+mn-lt"/>
                <a:ea typeface="+mn-ea"/>
                <a:cs typeface="+mn-cs"/>
                <a:sym typeface="Helvetica Light"/>
              </a:defRPr>
            </a:lvl6pPr>
            <a:lvl7pPr indent="1371600" algn="ctr" defTabSz="584200" eaLnBrk="1" hangingPunct="1">
              <a:defRPr sz="8000">
                <a:latin typeface="+mn-lt"/>
                <a:ea typeface="+mn-ea"/>
                <a:cs typeface="+mn-cs"/>
                <a:sym typeface="Helvetica Light"/>
              </a:defRPr>
            </a:lvl7pPr>
            <a:lvl8pPr indent="1600200" algn="ctr" defTabSz="584200" eaLnBrk="1" hangingPunct="1">
              <a:defRPr sz="8000">
                <a:latin typeface="+mn-lt"/>
                <a:ea typeface="+mn-ea"/>
                <a:cs typeface="+mn-cs"/>
                <a:sym typeface="Helvetica Light"/>
              </a:defRPr>
            </a:lvl8pPr>
            <a:lvl9pPr indent="1828800" algn="ctr" defTabSz="584200" eaLnBrk="1" hangingPunct="1">
              <a:defRPr sz="8000">
                <a:latin typeface="+mn-lt"/>
                <a:ea typeface="+mn-ea"/>
                <a:cs typeface="+mn-cs"/>
                <a:sym typeface="Helvetica Light"/>
              </a:defRPr>
            </a:lvl9pPr>
          </a:lstStyle>
          <a:p>
            <a:endParaRPr lang="en-US" sz="5400" dirty="0"/>
          </a:p>
        </p:txBody>
      </p:sp>
      <p:grpSp>
        <p:nvGrpSpPr>
          <p:cNvPr id="2" name="Group 1">
            <a:extLst>
              <a:ext uri="{FF2B5EF4-FFF2-40B4-BE49-F238E27FC236}">
                <a16:creationId xmlns:a16="http://schemas.microsoft.com/office/drawing/2014/main" id="{F8940BB9-D144-D6CC-48F0-441D14DEDA2C}"/>
              </a:ext>
            </a:extLst>
          </p:cNvPr>
          <p:cNvGrpSpPr/>
          <p:nvPr/>
        </p:nvGrpSpPr>
        <p:grpSpPr>
          <a:xfrm>
            <a:off x="8531277" y="1229222"/>
            <a:ext cx="7239000" cy="3733800"/>
            <a:chOff x="8531277" y="1229222"/>
            <a:chExt cx="7645486" cy="4003341"/>
          </a:xfrm>
        </p:grpSpPr>
        <p:pic>
          <p:nvPicPr>
            <p:cNvPr id="5" name="Picture 4" descr="Logo, company name&#10;&#10;Description automatically generated">
              <a:extLst>
                <a:ext uri="{FF2B5EF4-FFF2-40B4-BE49-F238E27FC236}">
                  <a16:creationId xmlns:a16="http://schemas.microsoft.com/office/drawing/2014/main" id="{CA3C0E4C-67DC-2EF2-D834-CA1DED3EC83A}"/>
                </a:ext>
              </a:extLst>
            </p:cNvPr>
            <p:cNvPicPr>
              <a:picLocks noChangeAspect="1"/>
            </p:cNvPicPr>
            <p:nvPr/>
          </p:nvPicPr>
          <p:blipFill rotWithShape="1">
            <a:blip r:embed="rId5"/>
            <a:srcRect l="25205" b="50120"/>
            <a:stretch/>
          </p:blipFill>
          <p:spPr>
            <a:xfrm>
              <a:off x="8531277" y="1229222"/>
              <a:ext cx="7645486" cy="4003341"/>
            </a:xfrm>
            <a:prstGeom prst="rect">
              <a:avLst/>
            </a:prstGeom>
          </p:spPr>
        </p:pic>
        <p:sp>
          <p:nvSpPr>
            <p:cNvPr id="6" name="TextBox 5">
              <a:extLst>
                <a:ext uri="{FF2B5EF4-FFF2-40B4-BE49-F238E27FC236}">
                  <a16:creationId xmlns:a16="http://schemas.microsoft.com/office/drawing/2014/main" id="{9F6FF986-15A0-D7BE-090A-534B45B6AA61}"/>
                </a:ext>
              </a:extLst>
            </p:cNvPr>
            <p:cNvSpPr txBox="1"/>
            <p:nvPr/>
          </p:nvSpPr>
          <p:spPr>
            <a:xfrm>
              <a:off x="8767259" y="3063944"/>
              <a:ext cx="1987600" cy="835987"/>
            </a:xfrm>
            <a:prstGeom prst="rect">
              <a:avLst/>
            </a:prstGeom>
            <a:solidFill>
              <a:srgbClr val="D4D5DA"/>
            </a:solidFill>
            <a:ln w="12700" cap="flat">
              <a:noFill/>
              <a:miter lim="400000"/>
            </a:ln>
            <a:effectLst/>
          </p:spPr>
          <p:style>
            <a:lnRef idx="0">
              <a:scrgbClr r="0" g="0" b="0"/>
            </a:lnRef>
            <a:fillRef idx="0">
              <a:scrgbClr r="0" g="0" b="0"/>
            </a:fillRef>
            <a:effectRef idx="0">
              <a:scrgbClr r="0" g="0" b="0"/>
            </a:effectRef>
            <a:fontRef idx="none"/>
          </p:style>
          <p:txBody>
            <a:bodyPr rot="0" spcFirstLastPara="1" vert="horz" wrap="none" lIns="50800" tIns="50800" rIns="50800" bIns="50800" numCol="1" spcCol="38100" rtlCol="0" anchor="ctr">
              <a:spAutoFit/>
            </a:bodyPr>
            <a:lstStyle>
              <a:lvl1pPr algn="ctr" defTabSz="584200">
                <a:defRPr sz="3600">
                  <a:latin typeface="+mn-lt"/>
                  <a:ea typeface="+mn-ea"/>
                  <a:cs typeface="+mn-cs"/>
                  <a:sym typeface="Helvetica Light"/>
                </a:defRPr>
              </a:lvl1pPr>
              <a:lvl2pPr indent="228600" algn="ctr" defTabSz="584200">
                <a:defRPr sz="3600">
                  <a:latin typeface="+mn-lt"/>
                  <a:ea typeface="+mn-ea"/>
                  <a:cs typeface="+mn-cs"/>
                  <a:sym typeface="Helvetica Light"/>
                </a:defRPr>
              </a:lvl2pPr>
              <a:lvl3pPr indent="457200" algn="ctr" defTabSz="584200">
                <a:defRPr sz="3600">
                  <a:latin typeface="+mn-lt"/>
                  <a:ea typeface="+mn-ea"/>
                  <a:cs typeface="+mn-cs"/>
                  <a:sym typeface="Helvetica Light"/>
                </a:defRPr>
              </a:lvl3pPr>
              <a:lvl4pPr indent="685800" algn="ctr" defTabSz="584200">
                <a:defRPr sz="3600">
                  <a:latin typeface="+mn-lt"/>
                  <a:ea typeface="+mn-ea"/>
                  <a:cs typeface="+mn-cs"/>
                  <a:sym typeface="Helvetica Light"/>
                </a:defRPr>
              </a:lvl4pPr>
              <a:lvl5pPr indent="914400" algn="ctr" defTabSz="584200">
                <a:defRPr sz="3600">
                  <a:latin typeface="+mn-lt"/>
                  <a:ea typeface="+mn-ea"/>
                  <a:cs typeface="+mn-cs"/>
                  <a:sym typeface="Helvetica Light"/>
                </a:defRPr>
              </a:lvl5pPr>
              <a:lvl6pPr indent="1143000" algn="ctr" defTabSz="584200">
                <a:defRPr sz="3600">
                  <a:latin typeface="+mn-lt"/>
                  <a:ea typeface="+mn-ea"/>
                  <a:cs typeface="+mn-cs"/>
                  <a:sym typeface="Helvetica Light"/>
                </a:defRPr>
              </a:lvl6pPr>
              <a:lvl7pPr indent="1371600" algn="ctr" defTabSz="584200">
                <a:defRPr sz="3600">
                  <a:latin typeface="+mn-lt"/>
                  <a:ea typeface="+mn-ea"/>
                  <a:cs typeface="+mn-cs"/>
                  <a:sym typeface="Helvetica Light"/>
                </a:defRPr>
              </a:lvl7pPr>
              <a:lvl8pPr indent="1600200" algn="ctr" defTabSz="584200">
                <a:defRPr sz="3600">
                  <a:latin typeface="+mn-lt"/>
                  <a:ea typeface="+mn-ea"/>
                  <a:cs typeface="+mn-cs"/>
                  <a:sym typeface="Helvetica Light"/>
                </a:defRPr>
              </a:lvl8pPr>
              <a:lvl9pPr indent="1828800" algn="ctr" defTabSz="584200">
                <a:defRPr sz="3600">
                  <a:latin typeface="+mn-lt"/>
                  <a:ea typeface="+mn-ea"/>
                  <a:cs typeface="+mn-cs"/>
                  <a:sym typeface="Helvetica Light"/>
                </a:defRPr>
              </a:lvl9pPr>
            </a:lstStyle>
            <a:p>
              <a:pPr marL="0" marR="0" indent="0" algn="ctr" defTabSz="584200" rtl="0" fontAlgn="auto" latinLnBrk="1" hangingPunct="0">
                <a:lnSpc>
                  <a:spcPct val="100000"/>
                </a:lnSpc>
                <a:spcBef>
                  <a:spcPts val="0"/>
                </a:spcBef>
                <a:spcAft>
                  <a:spcPts val="0"/>
                </a:spcAft>
                <a:buClrTx/>
                <a:buSzTx/>
                <a:buFontTx/>
                <a:buNone/>
                <a:tabLst/>
              </a:pPr>
              <a:r>
                <a:rPr lang="en-US" sz="4400" b="1" i="1">
                  <a:solidFill>
                    <a:srgbClr val="000000"/>
                  </a:solidFill>
                  <a:latin typeface="Myriad Pro"/>
                </a:rPr>
                <a:t>64,000</a:t>
              </a:r>
              <a:endParaRPr kumimoji="0" lang="en-US" sz="4400" b="1" i="1" u="none" strike="noStrike" cap="none" spc="0" normalizeH="0" baseline="0">
                <a:ln>
                  <a:noFill/>
                </a:ln>
                <a:solidFill>
                  <a:srgbClr val="000000"/>
                </a:solidFill>
                <a:effectLst/>
                <a:uFillTx/>
                <a:latin typeface="Myriad Pro" panose="020B0503030403020204" pitchFamily="34" charset="0"/>
                <a:sym typeface="Helvetica Light"/>
              </a:endParaRPr>
            </a:p>
          </p:txBody>
        </p:sp>
        <p:sp>
          <p:nvSpPr>
            <p:cNvPr id="7" name="TextBox 6">
              <a:extLst>
                <a:ext uri="{FF2B5EF4-FFF2-40B4-BE49-F238E27FC236}">
                  <a16:creationId xmlns:a16="http://schemas.microsoft.com/office/drawing/2014/main" id="{948BB3B0-5BD8-2AF5-C3DA-0DC52E28A7AF}"/>
                </a:ext>
              </a:extLst>
            </p:cNvPr>
            <p:cNvSpPr txBox="1"/>
            <p:nvPr/>
          </p:nvSpPr>
          <p:spPr>
            <a:xfrm>
              <a:off x="11276955" y="3063944"/>
              <a:ext cx="1987600" cy="835987"/>
            </a:xfrm>
            <a:prstGeom prst="rect">
              <a:avLst/>
            </a:prstGeom>
            <a:solidFill>
              <a:srgbClr val="D4D5DA"/>
            </a:solidFill>
            <a:ln w="12700" cap="flat">
              <a:noFill/>
              <a:miter lim="400000"/>
            </a:ln>
            <a:effectLst/>
          </p:spPr>
          <p:style>
            <a:lnRef idx="0">
              <a:scrgbClr r="0" g="0" b="0"/>
            </a:lnRef>
            <a:fillRef idx="0">
              <a:scrgbClr r="0" g="0" b="0"/>
            </a:fillRef>
            <a:effectRef idx="0">
              <a:scrgbClr r="0" g="0" b="0"/>
            </a:effectRef>
            <a:fontRef idx="none"/>
          </p:style>
          <p:txBody>
            <a:bodyPr rot="0" spcFirstLastPara="1" vert="horz" wrap="none" lIns="50800" tIns="50800" rIns="50800" bIns="50800" numCol="1" spcCol="38100" rtlCol="0" anchor="ctr">
              <a:spAutoFit/>
            </a:bodyPr>
            <a:lstStyle>
              <a:lvl1pPr algn="ctr" defTabSz="584200">
                <a:defRPr sz="3600">
                  <a:latin typeface="+mn-lt"/>
                  <a:ea typeface="+mn-ea"/>
                  <a:cs typeface="+mn-cs"/>
                  <a:sym typeface="Helvetica Light"/>
                </a:defRPr>
              </a:lvl1pPr>
              <a:lvl2pPr indent="228600" algn="ctr" defTabSz="584200">
                <a:defRPr sz="3600">
                  <a:latin typeface="+mn-lt"/>
                  <a:ea typeface="+mn-ea"/>
                  <a:cs typeface="+mn-cs"/>
                  <a:sym typeface="Helvetica Light"/>
                </a:defRPr>
              </a:lvl2pPr>
              <a:lvl3pPr indent="457200" algn="ctr" defTabSz="584200">
                <a:defRPr sz="3600">
                  <a:latin typeface="+mn-lt"/>
                  <a:ea typeface="+mn-ea"/>
                  <a:cs typeface="+mn-cs"/>
                  <a:sym typeface="Helvetica Light"/>
                </a:defRPr>
              </a:lvl3pPr>
              <a:lvl4pPr indent="685800" algn="ctr" defTabSz="584200">
                <a:defRPr sz="3600">
                  <a:latin typeface="+mn-lt"/>
                  <a:ea typeface="+mn-ea"/>
                  <a:cs typeface="+mn-cs"/>
                  <a:sym typeface="Helvetica Light"/>
                </a:defRPr>
              </a:lvl4pPr>
              <a:lvl5pPr indent="914400" algn="ctr" defTabSz="584200">
                <a:defRPr sz="3600">
                  <a:latin typeface="+mn-lt"/>
                  <a:ea typeface="+mn-ea"/>
                  <a:cs typeface="+mn-cs"/>
                  <a:sym typeface="Helvetica Light"/>
                </a:defRPr>
              </a:lvl5pPr>
              <a:lvl6pPr indent="1143000" algn="ctr" defTabSz="584200">
                <a:defRPr sz="3600">
                  <a:latin typeface="+mn-lt"/>
                  <a:ea typeface="+mn-ea"/>
                  <a:cs typeface="+mn-cs"/>
                  <a:sym typeface="Helvetica Light"/>
                </a:defRPr>
              </a:lvl6pPr>
              <a:lvl7pPr indent="1371600" algn="ctr" defTabSz="584200">
                <a:defRPr sz="3600">
                  <a:latin typeface="+mn-lt"/>
                  <a:ea typeface="+mn-ea"/>
                  <a:cs typeface="+mn-cs"/>
                  <a:sym typeface="Helvetica Light"/>
                </a:defRPr>
              </a:lvl7pPr>
              <a:lvl8pPr indent="1600200" algn="ctr" defTabSz="584200">
                <a:defRPr sz="3600">
                  <a:latin typeface="+mn-lt"/>
                  <a:ea typeface="+mn-ea"/>
                  <a:cs typeface="+mn-cs"/>
                  <a:sym typeface="Helvetica Light"/>
                </a:defRPr>
              </a:lvl8pPr>
              <a:lvl9pPr indent="1828800" algn="ctr" defTabSz="584200">
                <a:defRPr sz="3600">
                  <a:latin typeface="+mn-lt"/>
                  <a:ea typeface="+mn-ea"/>
                  <a:cs typeface="+mn-cs"/>
                  <a:sym typeface="Helvetica Light"/>
                </a:defRPr>
              </a:lvl9pPr>
            </a:lstStyle>
            <a:p>
              <a:pPr marL="0" marR="0" indent="0" algn="ctr" defTabSz="584200" rtl="0" fontAlgn="auto" latinLnBrk="1" hangingPunct="0">
                <a:lnSpc>
                  <a:spcPct val="100000"/>
                </a:lnSpc>
                <a:spcBef>
                  <a:spcPts val="0"/>
                </a:spcBef>
                <a:spcAft>
                  <a:spcPts val="0"/>
                </a:spcAft>
                <a:buClrTx/>
                <a:buSzTx/>
                <a:buFontTx/>
                <a:buNone/>
                <a:tabLst/>
              </a:pPr>
              <a:r>
                <a:rPr lang="en-US" sz="4400" b="1" i="1">
                  <a:solidFill>
                    <a:srgbClr val="000000"/>
                  </a:solidFill>
                  <a:latin typeface="Myriad Pro"/>
                </a:rPr>
                <a:t>38,000</a:t>
              </a:r>
              <a:endParaRPr kumimoji="0" lang="en-US" sz="4400" b="1" i="1" u="none" strike="noStrike" cap="none" spc="0" normalizeH="0" baseline="0">
                <a:ln>
                  <a:noFill/>
                </a:ln>
                <a:solidFill>
                  <a:srgbClr val="000000"/>
                </a:solidFill>
                <a:effectLst/>
                <a:uFillTx/>
                <a:latin typeface="Myriad Pro" panose="020B0503030403020204" pitchFamily="34" charset="0"/>
                <a:sym typeface="Helvetica Light"/>
              </a:endParaRPr>
            </a:p>
          </p:txBody>
        </p:sp>
        <p:sp>
          <p:nvSpPr>
            <p:cNvPr id="8" name="TextBox 7">
              <a:extLst>
                <a:ext uri="{FF2B5EF4-FFF2-40B4-BE49-F238E27FC236}">
                  <a16:creationId xmlns:a16="http://schemas.microsoft.com/office/drawing/2014/main" id="{04B85FBC-4B4A-FE56-D751-9D335E5427A9}"/>
                </a:ext>
              </a:extLst>
            </p:cNvPr>
            <p:cNvSpPr txBox="1"/>
            <p:nvPr/>
          </p:nvSpPr>
          <p:spPr>
            <a:xfrm>
              <a:off x="13810451" y="3063944"/>
              <a:ext cx="1987600" cy="835987"/>
            </a:xfrm>
            <a:prstGeom prst="rect">
              <a:avLst/>
            </a:prstGeom>
            <a:solidFill>
              <a:srgbClr val="D4D5DA"/>
            </a:solidFill>
            <a:ln w="12700" cap="flat">
              <a:noFill/>
              <a:miter lim="400000"/>
            </a:ln>
            <a:effectLst/>
          </p:spPr>
          <p:style>
            <a:lnRef idx="0">
              <a:scrgbClr r="0" g="0" b="0"/>
            </a:lnRef>
            <a:fillRef idx="0">
              <a:scrgbClr r="0" g="0" b="0"/>
            </a:fillRef>
            <a:effectRef idx="0">
              <a:scrgbClr r="0" g="0" b="0"/>
            </a:effectRef>
            <a:fontRef idx="none"/>
          </p:style>
          <p:txBody>
            <a:bodyPr rot="0" spcFirstLastPara="1" vert="horz" wrap="none" lIns="50800" tIns="50800" rIns="50800" bIns="50800" numCol="1" spcCol="38100" rtlCol="0" anchor="ctr">
              <a:spAutoFit/>
            </a:bodyPr>
            <a:lstStyle>
              <a:lvl1pPr algn="ctr" defTabSz="584200">
                <a:defRPr sz="3600">
                  <a:latin typeface="+mn-lt"/>
                  <a:ea typeface="+mn-ea"/>
                  <a:cs typeface="+mn-cs"/>
                  <a:sym typeface="Helvetica Light"/>
                </a:defRPr>
              </a:lvl1pPr>
              <a:lvl2pPr indent="228600" algn="ctr" defTabSz="584200">
                <a:defRPr sz="3600">
                  <a:latin typeface="+mn-lt"/>
                  <a:ea typeface="+mn-ea"/>
                  <a:cs typeface="+mn-cs"/>
                  <a:sym typeface="Helvetica Light"/>
                </a:defRPr>
              </a:lvl2pPr>
              <a:lvl3pPr indent="457200" algn="ctr" defTabSz="584200">
                <a:defRPr sz="3600">
                  <a:latin typeface="+mn-lt"/>
                  <a:ea typeface="+mn-ea"/>
                  <a:cs typeface="+mn-cs"/>
                  <a:sym typeface="Helvetica Light"/>
                </a:defRPr>
              </a:lvl3pPr>
              <a:lvl4pPr indent="685800" algn="ctr" defTabSz="584200">
                <a:defRPr sz="3600">
                  <a:latin typeface="+mn-lt"/>
                  <a:ea typeface="+mn-ea"/>
                  <a:cs typeface="+mn-cs"/>
                  <a:sym typeface="Helvetica Light"/>
                </a:defRPr>
              </a:lvl4pPr>
              <a:lvl5pPr indent="914400" algn="ctr" defTabSz="584200">
                <a:defRPr sz="3600">
                  <a:latin typeface="+mn-lt"/>
                  <a:ea typeface="+mn-ea"/>
                  <a:cs typeface="+mn-cs"/>
                  <a:sym typeface="Helvetica Light"/>
                </a:defRPr>
              </a:lvl5pPr>
              <a:lvl6pPr indent="1143000" algn="ctr" defTabSz="584200">
                <a:defRPr sz="3600">
                  <a:latin typeface="+mn-lt"/>
                  <a:ea typeface="+mn-ea"/>
                  <a:cs typeface="+mn-cs"/>
                  <a:sym typeface="Helvetica Light"/>
                </a:defRPr>
              </a:lvl6pPr>
              <a:lvl7pPr indent="1371600" algn="ctr" defTabSz="584200">
                <a:defRPr sz="3600">
                  <a:latin typeface="+mn-lt"/>
                  <a:ea typeface="+mn-ea"/>
                  <a:cs typeface="+mn-cs"/>
                  <a:sym typeface="Helvetica Light"/>
                </a:defRPr>
              </a:lvl7pPr>
              <a:lvl8pPr indent="1600200" algn="ctr" defTabSz="584200">
                <a:defRPr sz="3600">
                  <a:latin typeface="+mn-lt"/>
                  <a:ea typeface="+mn-ea"/>
                  <a:cs typeface="+mn-cs"/>
                  <a:sym typeface="Helvetica Light"/>
                </a:defRPr>
              </a:lvl8pPr>
              <a:lvl9pPr indent="1828800" algn="ctr" defTabSz="584200">
                <a:defRPr sz="3600">
                  <a:latin typeface="+mn-lt"/>
                  <a:ea typeface="+mn-ea"/>
                  <a:cs typeface="+mn-cs"/>
                  <a:sym typeface="Helvetica Light"/>
                </a:defRPr>
              </a:lvl9pPr>
            </a:lstStyle>
            <a:p>
              <a:pPr marL="0" marR="0" indent="0" algn="ctr" defTabSz="584200" rtl="0" fontAlgn="auto" latinLnBrk="1" hangingPunct="0">
                <a:lnSpc>
                  <a:spcPct val="100000"/>
                </a:lnSpc>
                <a:spcBef>
                  <a:spcPts val="0"/>
                </a:spcBef>
                <a:spcAft>
                  <a:spcPts val="0"/>
                </a:spcAft>
                <a:buClrTx/>
                <a:buSzTx/>
                <a:buFontTx/>
                <a:buNone/>
                <a:tabLst/>
              </a:pPr>
              <a:r>
                <a:rPr lang="en-US" sz="4400" b="1" i="1">
                  <a:solidFill>
                    <a:srgbClr val="000000"/>
                  </a:solidFill>
                  <a:latin typeface="Myriad Pro"/>
                </a:rPr>
                <a:t>25,000</a:t>
              </a:r>
              <a:endParaRPr kumimoji="0" lang="en-US" sz="4400" b="1" i="1" u="none" strike="noStrike" cap="none" spc="0" normalizeH="0" baseline="0">
                <a:ln>
                  <a:noFill/>
                </a:ln>
                <a:solidFill>
                  <a:srgbClr val="000000"/>
                </a:solidFill>
                <a:effectLst/>
                <a:uFillTx/>
                <a:latin typeface="Myriad Pro" panose="020B0503030403020204" pitchFamily="34" charset="0"/>
                <a:sym typeface="Helvetica Light"/>
              </a:endParaRPr>
            </a:p>
          </p:txBody>
        </p:sp>
      </p:grpSp>
    </p:spTree>
    <p:extLst>
      <p:ext uri="{BB962C8B-B14F-4D97-AF65-F5344CB8AC3E}">
        <p14:creationId xmlns:p14="http://schemas.microsoft.com/office/powerpoint/2010/main" val="1357427503"/>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nodePh="1">
                                  <p:stCondLst>
                                    <p:cond delay="0"/>
                                  </p:stCondLst>
                                  <p:endCondLst>
                                    <p:cond evt="begin" delay="0">
                                      <p:tn val="5"/>
                                    </p:cond>
                                  </p:end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15C9571D-6972-4FA9-B5C1-81F7541BCE92}"/>
              </a:ext>
            </a:extLst>
          </p:cNvPr>
          <p:cNvSpPr>
            <a:spLocks noGrp="1"/>
          </p:cNvSpPr>
          <p:nvPr>
            <p:ph type="title"/>
          </p:nvPr>
        </p:nvSpPr>
        <p:spPr>
          <a:xfrm>
            <a:off x="1182129" y="2287305"/>
            <a:ext cx="14800185" cy="1155700"/>
          </a:xfrm>
          <a:solidFill>
            <a:srgbClr val="D4D5DA"/>
          </a:solidFill>
        </p:spPr>
        <p:txBody>
          <a:bodyPr lIns="0" tIns="0" rIns="0" bIns="0" anchor="ctr">
            <a:normAutofit/>
          </a:bodyPr>
          <a:lstStyle/>
          <a:p>
            <a:r>
              <a:rPr lang="en-US" sz="6000" dirty="0">
                <a:solidFill>
                  <a:srgbClr val="24255C"/>
                </a:solidFill>
                <a:latin typeface="Myriad Pro"/>
              </a:rPr>
              <a:t>AWIS’ Mission</a:t>
            </a:r>
            <a:endParaRPr lang="en-US" sz="6000" i="1">
              <a:solidFill>
                <a:srgbClr val="E4842D"/>
              </a:solidFill>
            </a:endParaRPr>
          </a:p>
        </p:txBody>
      </p:sp>
      <p:sp>
        <p:nvSpPr>
          <p:cNvPr id="12" name="TextBox 11">
            <a:extLst>
              <a:ext uri="{FF2B5EF4-FFF2-40B4-BE49-F238E27FC236}">
                <a16:creationId xmlns:a16="http://schemas.microsoft.com/office/drawing/2014/main" id="{71CC570C-AB16-1FE0-5B09-C5C28933E970}"/>
              </a:ext>
            </a:extLst>
          </p:cNvPr>
          <p:cNvSpPr txBox="1"/>
          <p:nvPr/>
        </p:nvSpPr>
        <p:spPr>
          <a:xfrm>
            <a:off x="2526587" y="3555192"/>
            <a:ext cx="11934625" cy="1754326"/>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wrap="square">
            <a:spAutoFit/>
          </a:bodyPr>
          <a:lstStyle/>
          <a:p>
            <a:r>
              <a:rPr lang="en-US" b="0" i="0" dirty="0">
                <a:solidFill>
                  <a:srgbClr val="E4842D"/>
                </a:solidFill>
                <a:effectLst/>
                <a:latin typeface="Roboto" panose="02000000000000000000" pitchFamily="2" charset="0"/>
              </a:rPr>
              <a:t>To ensure that all women in science can achieve their full potential. AWIS champions the interests of women in science across all disciplines and employment sectors.</a:t>
            </a:r>
            <a:endParaRPr lang="en-US" dirty="0">
              <a:solidFill>
                <a:srgbClr val="E4842D"/>
              </a:solidFill>
            </a:endParaRPr>
          </a:p>
        </p:txBody>
      </p:sp>
      <p:sp>
        <p:nvSpPr>
          <p:cNvPr id="15" name="TextBox 14">
            <a:extLst>
              <a:ext uri="{FF2B5EF4-FFF2-40B4-BE49-F238E27FC236}">
                <a16:creationId xmlns:a16="http://schemas.microsoft.com/office/drawing/2014/main" id="{9C43537C-B346-503D-25BF-3D36CCA739CD}"/>
              </a:ext>
            </a:extLst>
          </p:cNvPr>
          <p:cNvSpPr txBox="1"/>
          <p:nvPr/>
        </p:nvSpPr>
        <p:spPr>
          <a:xfrm>
            <a:off x="1185465" y="5893752"/>
            <a:ext cx="14808194" cy="1015663"/>
          </a:xfrm>
          <a:prstGeom prst="rect">
            <a:avLst/>
          </a:prstGeom>
          <a:solidFill>
            <a:srgbClr val="D4D5DA"/>
          </a:solidFill>
          <a:ln w="12700" cap="flat">
            <a:noFill/>
            <a:miter lim="400000"/>
          </a:ln>
          <a:effectLst/>
        </p:spPr>
        <p:style>
          <a:lnRef idx="0">
            <a:scrgbClr r="0" g="0" b="0"/>
          </a:lnRef>
          <a:fillRef idx="0">
            <a:scrgbClr r="0" g="0" b="0"/>
          </a:fillRef>
          <a:effectRef idx="0">
            <a:scrgbClr r="0" g="0" b="0"/>
          </a:effectRef>
          <a:fontRef idx="none"/>
        </p:style>
        <p:txBody>
          <a:bodyPr wrap="square" lIns="91440" tIns="45720" rIns="91440" bIns="45720" anchor="t">
            <a:spAutoFit/>
          </a:bodyPr>
          <a:lstStyle/>
          <a:p>
            <a:r>
              <a:rPr lang="en-US" sz="6000" dirty="0">
                <a:solidFill>
                  <a:srgbClr val="24255C"/>
                </a:solidFill>
                <a:latin typeface="Myriad Pro"/>
              </a:rPr>
              <a:t>AWIS’ Vision</a:t>
            </a:r>
          </a:p>
        </p:txBody>
      </p:sp>
      <p:sp>
        <p:nvSpPr>
          <p:cNvPr id="17" name="TextBox 16">
            <a:extLst>
              <a:ext uri="{FF2B5EF4-FFF2-40B4-BE49-F238E27FC236}">
                <a16:creationId xmlns:a16="http://schemas.microsoft.com/office/drawing/2014/main" id="{B477DC5E-EC2B-ACA1-9A00-ABF84E2EC392}"/>
              </a:ext>
            </a:extLst>
          </p:cNvPr>
          <p:cNvSpPr txBox="1"/>
          <p:nvPr/>
        </p:nvSpPr>
        <p:spPr>
          <a:xfrm>
            <a:off x="4107683" y="7010427"/>
            <a:ext cx="8671300" cy="120032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wrap="square">
            <a:spAutoFit/>
          </a:bodyPr>
          <a:lstStyle/>
          <a:p>
            <a:r>
              <a:rPr lang="en-US" b="0" i="0" dirty="0">
                <a:solidFill>
                  <a:srgbClr val="E4842D"/>
                </a:solidFill>
                <a:effectLst/>
                <a:latin typeface="Roboto" panose="02000000000000000000" pitchFamily="2" charset="0"/>
              </a:rPr>
              <a:t>We will be the voice for driving change and equity for all women in science.</a:t>
            </a:r>
            <a:endParaRPr lang="en-US" dirty="0">
              <a:solidFill>
                <a:srgbClr val="E4842D"/>
              </a:solidFill>
            </a:endParaRPr>
          </a:p>
        </p:txBody>
      </p:sp>
      <p:sp>
        <p:nvSpPr>
          <p:cNvPr id="3" name="Title 13">
            <a:extLst>
              <a:ext uri="{FF2B5EF4-FFF2-40B4-BE49-F238E27FC236}">
                <a16:creationId xmlns:a16="http://schemas.microsoft.com/office/drawing/2014/main" id="{79CF001D-F3DF-3838-C8FE-417F8F6FADB6}"/>
              </a:ext>
            </a:extLst>
          </p:cNvPr>
          <p:cNvSpPr txBox="1">
            <a:spLocks/>
          </p:cNvSpPr>
          <p:nvPr/>
        </p:nvSpPr>
        <p:spPr>
          <a:xfrm>
            <a:off x="314230" y="446501"/>
            <a:ext cx="16518287" cy="1155700"/>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noAutofit/>
          </a:bodyPr>
          <a:lstStyle>
            <a:lvl1pPr algn="ctr" defTabSz="778972" eaLnBrk="1" hangingPunct="1">
              <a:defRPr sz="8000">
                <a:latin typeface="Myriad Pro" panose="020B0503030403020204" pitchFamily="34" charset="0"/>
                <a:ea typeface="+mn-ea"/>
                <a:cs typeface="+mn-cs"/>
                <a:sym typeface="Helvetica Light"/>
              </a:defRPr>
            </a:lvl1pPr>
            <a:lvl2pPr indent="304815" algn="ctr" defTabSz="778972" eaLnBrk="1" hangingPunct="1">
              <a:defRPr sz="10667">
                <a:latin typeface="+mn-lt"/>
                <a:ea typeface="+mn-ea"/>
                <a:cs typeface="+mn-cs"/>
                <a:sym typeface="Helvetica Light"/>
              </a:defRPr>
            </a:lvl2pPr>
            <a:lvl3pPr indent="609630" algn="ctr" defTabSz="778972" eaLnBrk="1" hangingPunct="1">
              <a:defRPr sz="10667">
                <a:latin typeface="+mn-lt"/>
                <a:ea typeface="+mn-ea"/>
                <a:cs typeface="+mn-cs"/>
                <a:sym typeface="Helvetica Light"/>
              </a:defRPr>
            </a:lvl3pPr>
            <a:lvl4pPr indent="914446" algn="ctr" defTabSz="778972" eaLnBrk="1" hangingPunct="1">
              <a:defRPr sz="10667">
                <a:latin typeface="+mn-lt"/>
                <a:ea typeface="+mn-ea"/>
                <a:cs typeface="+mn-cs"/>
                <a:sym typeface="Helvetica Light"/>
              </a:defRPr>
            </a:lvl4pPr>
            <a:lvl5pPr indent="1219261" algn="ctr" defTabSz="778972" eaLnBrk="1" hangingPunct="1">
              <a:defRPr sz="10667">
                <a:latin typeface="+mn-lt"/>
                <a:ea typeface="+mn-ea"/>
                <a:cs typeface="+mn-cs"/>
                <a:sym typeface="Helvetica Light"/>
              </a:defRPr>
            </a:lvl5pPr>
            <a:lvl6pPr indent="1524076" algn="ctr" defTabSz="778972" eaLnBrk="1" hangingPunct="1">
              <a:defRPr sz="10667">
                <a:latin typeface="+mn-lt"/>
                <a:ea typeface="+mn-ea"/>
                <a:cs typeface="+mn-cs"/>
                <a:sym typeface="Helvetica Light"/>
              </a:defRPr>
            </a:lvl6pPr>
            <a:lvl7pPr indent="1828891" algn="ctr" defTabSz="778972" eaLnBrk="1" hangingPunct="1">
              <a:defRPr sz="10667">
                <a:latin typeface="+mn-lt"/>
                <a:ea typeface="+mn-ea"/>
                <a:cs typeface="+mn-cs"/>
                <a:sym typeface="Helvetica Light"/>
              </a:defRPr>
            </a:lvl7pPr>
            <a:lvl8pPr indent="2133707" algn="ctr" defTabSz="778972" eaLnBrk="1" hangingPunct="1">
              <a:defRPr sz="10667">
                <a:latin typeface="+mn-lt"/>
                <a:ea typeface="+mn-ea"/>
                <a:cs typeface="+mn-cs"/>
                <a:sym typeface="Helvetica Light"/>
              </a:defRPr>
            </a:lvl8pPr>
            <a:lvl9pPr indent="2438522" algn="ctr" defTabSz="778972" eaLnBrk="1" hangingPunct="1">
              <a:defRPr sz="10667">
                <a:latin typeface="+mn-lt"/>
                <a:ea typeface="+mn-ea"/>
                <a:cs typeface="+mn-cs"/>
                <a:sym typeface="Helvetica Light"/>
              </a:defRPr>
            </a:lvl9pPr>
          </a:lstStyle>
          <a:p>
            <a:br>
              <a:rPr lang="en-US" sz="3300" b="1" dirty="0">
                <a:solidFill>
                  <a:srgbClr val="24255C"/>
                </a:solidFill>
                <a:latin typeface="Myraid pro"/>
              </a:rPr>
            </a:br>
            <a:r>
              <a:rPr lang="en-US" sz="4400" dirty="0">
                <a:solidFill>
                  <a:srgbClr val="24255C"/>
                </a:solidFill>
                <a:latin typeface="Myriad Pro"/>
              </a:rPr>
              <a:t>AWIS membership is open to anyone who supports our mission</a:t>
            </a:r>
            <a:endParaRPr lang="en-US" sz="4400" i="1">
              <a:solidFill>
                <a:srgbClr val="24255C"/>
              </a:solidFill>
              <a:latin typeface="Myriad Pro"/>
            </a:endParaRPr>
          </a:p>
        </p:txBody>
      </p:sp>
    </p:spTree>
    <p:extLst>
      <p:ext uri="{BB962C8B-B14F-4D97-AF65-F5344CB8AC3E}">
        <p14:creationId xmlns:p14="http://schemas.microsoft.com/office/powerpoint/2010/main" val="1010476678"/>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15C9571D-6972-4FA9-B5C1-81F7541BCE92}"/>
              </a:ext>
            </a:extLst>
          </p:cNvPr>
          <p:cNvSpPr>
            <a:spLocks noGrp="1"/>
          </p:cNvSpPr>
          <p:nvPr>
            <p:ph type="title"/>
          </p:nvPr>
        </p:nvSpPr>
        <p:spPr>
          <a:xfrm>
            <a:off x="314230" y="509929"/>
            <a:ext cx="16518287" cy="1155700"/>
          </a:xfrm>
        </p:spPr>
        <p:txBody>
          <a:bodyPr>
            <a:noAutofit/>
          </a:bodyPr>
          <a:lstStyle/>
          <a:p>
            <a:br>
              <a:rPr lang="en-US" sz="3300" b="1" dirty="0">
                <a:solidFill>
                  <a:srgbClr val="24255C"/>
                </a:solidFill>
                <a:latin typeface="Myraid pro"/>
              </a:rPr>
            </a:br>
            <a:r>
              <a:rPr lang="en-US" sz="4300" i="0" dirty="0">
                <a:solidFill>
                  <a:srgbClr val="24255C"/>
                </a:solidFill>
                <a:effectLst/>
                <a:latin typeface="Myriad Pro"/>
              </a:rPr>
              <a:t>AWIS will focus on four strategic priorities in the next three years:</a:t>
            </a:r>
            <a:br>
              <a:rPr lang="en-US" sz="4300" dirty="0">
                <a:latin typeface="Myriad Pro"/>
              </a:rPr>
            </a:br>
            <a:endParaRPr lang="en-US" sz="3300" i="1" dirty="0">
              <a:solidFill>
                <a:srgbClr val="24255C"/>
              </a:solidFill>
              <a:latin typeface="Myraid pro"/>
            </a:endParaRPr>
          </a:p>
        </p:txBody>
      </p:sp>
      <p:sp>
        <p:nvSpPr>
          <p:cNvPr id="9" name="Freeform: Shape 8">
            <a:extLst>
              <a:ext uri="{FF2B5EF4-FFF2-40B4-BE49-F238E27FC236}">
                <a16:creationId xmlns:a16="http://schemas.microsoft.com/office/drawing/2014/main" id="{1BBE8C1F-BCA0-4850-A579-91A55466F4B1}"/>
              </a:ext>
            </a:extLst>
          </p:cNvPr>
          <p:cNvSpPr/>
          <p:nvPr/>
        </p:nvSpPr>
        <p:spPr>
          <a:xfrm>
            <a:off x="1140601" y="4701483"/>
            <a:ext cx="3200400" cy="3394564"/>
          </a:xfrm>
          <a:custGeom>
            <a:avLst/>
            <a:gdLst>
              <a:gd name="connsiteX0" fmla="*/ 0 w 4411265"/>
              <a:gd name="connsiteY0" fmla="*/ 0 h 4850415"/>
              <a:gd name="connsiteX1" fmla="*/ 4411265 w 4411265"/>
              <a:gd name="connsiteY1" fmla="*/ 0 h 4850415"/>
              <a:gd name="connsiteX2" fmla="*/ 4411265 w 4411265"/>
              <a:gd name="connsiteY2" fmla="*/ 4850415 h 4850415"/>
              <a:gd name="connsiteX3" fmla="*/ 0 w 4411265"/>
              <a:gd name="connsiteY3" fmla="*/ 4850415 h 4850415"/>
              <a:gd name="connsiteX4" fmla="*/ 0 w 4411265"/>
              <a:gd name="connsiteY4" fmla="*/ 0 h 48504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11265" h="4850415">
                <a:moveTo>
                  <a:pt x="0" y="0"/>
                </a:moveTo>
                <a:lnTo>
                  <a:pt x="4411265" y="0"/>
                </a:lnTo>
                <a:lnTo>
                  <a:pt x="4411265" y="4850415"/>
                </a:lnTo>
                <a:lnTo>
                  <a:pt x="0" y="4850415"/>
                </a:lnTo>
                <a:lnTo>
                  <a:pt x="0" y="0"/>
                </a:lnTo>
                <a:close/>
              </a:path>
            </a:pathLst>
          </a:custGeom>
          <a:no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65354" tIns="165354" rIns="220472" bIns="248031" numCol="1" spcCol="1270" anchor="t" anchorCtr="0">
            <a:noAutofit/>
          </a:bodyPr>
          <a:lstStyle/>
          <a:p>
            <a:pPr lvl="1" indent="0" algn="l" defTabSz="1377950">
              <a:lnSpc>
                <a:spcPct val="90000"/>
              </a:lnSpc>
              <a:spcBef>
                <a:spcPct val="0"/>
              </a:spcBef>
              <a:spcAft>
                <a:spcPct val="15000"/>
              </a:spcAft>
            </a:pPr>
            <a:r>
              <a:rPr lang="en-US" sz="2600" b="0" i="0" dirty="0">
                <a:solidFill>
                  <a:srgbClr val="24255C"/>
                </a:solidFill>
                <a:effectLst/>
                <a:latin typeface="Myriad Pro Light"/>
              </a:rPr>
              <a:t>We will strengthen and expand collaborations with like-minded allies to amplify and elevate our mutual impact. </a:t>
            </a:r>
            <a:endParaRPr lang="en-US" sz="2600" kern="1200" dirty="0">
              <a:solidFill>
                <a:srgbClr val="24255C"/>
              </a:solidFill>
              <a:latin typeface="Myriad Pro Light"/>
              <a:cs typeface="Times New Roman"/>
            </a:endParaRPr>
          </a:p>
        </p:txBody>
      </p:sp>
      <p:sp>
        <p:nvSpPr>
          <p:cNvPr id="2" name="Freeform: Shape 1">
            <a:extLst>
              <a:ext uri="{FF2B5EF4-FFF2-40B4-BE49-F238E27FC236}">
                <a16:creationId xmlns:a16="http://schemas.microsoft.com/office/drawing/2014/main" id="{928FC8A2-06F6-9DD4-39BD-9988C8733EC9}"/>
              </a:ext>
            </a:extLst>
          </p:cNvPr>
          <p:cNvSpPr/>
          <p:nvPr/>
        </p:nvSpPr>
        <p:spPr>
          <a:xfrm>
            <a:off x="1140601" y="1955437"/>
            <a:ext cx="3200400" cy="2746046"/>
          </a:xfrm>
          <a:custGeom>
            <a:avLst/>
            <a:gdLst>
              <a:gd name="connsiteX0" fmla="*/ 0 w 4411265"/>
              <a:gd name="connsiteY0" fmla="*/ 0 h 1110726"/>
              <a:gd name="connsiteX1" fmla="*/ 4411265 w 4411265"/>
              <a:gd name="connsiteY1" fmla="*/ 0 h 1110726"/>
              <a:gd name="connsiteX2" fmla="*/ 4411265 w 4411265"/>
              <a:gd name="connsiteY2" fmla="*/ 1110726 h 1110726"/>
              <a:gd name="connsiteX3" fmla="*/ 0 w 4411265"/>
              <a:gd name="connsiteY3" fmla="*/ 1110726 h 1110726"/>
              <a:gd name="connsiteX4" fmla="*/ 0 w 4411265"/>
              <a:gd name="connsiteY4" fmla="*/ 0 h 111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11265" h="1110726">
                <a:moveTo>
                  <a:pt x="0" y="0"/>
                </a:moveTo>
                <a:lnTo>
                  <a:pt x="4411265" y="0"/>
                </a:lnTo>
                <a:lnTo>
                  <a:pt x="4411265" y="1110726"/>
                </a:lnTo>
                <a:lnTo>
                  <a:pt x="0" y="1110726"/>
                </a:lnTo>
                <a:lnTo>
                  <a:pt x="0" y="0"/>
                </a:lnTo>
                <a:close/>
              </a:path>
            </a:pathLst>
          </a:custGeom>
          <a:solidFill>
            <a:srgbClr val="E4842D"/>
          </a:solidFill>
          <a:ln>
            <a:solidFill>
              <a:srgbClr val="E4842D"/>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0472" tIns="125984" rIns="220472" bIns="125984" numCol="1" spcCol="1270" anchor="ctr" anchorCtr="0">
            <a:noAutofit/>
          </a:bodyPr>
          <a:lstStyle/>
          <a:p>
            <a:pPr marL="0" lvl="0" indent="0" algn="ctr" defTabSz="1377950">
              <a:lnSpc>
                <a:spcPct val="90000"/>
              </a:lnSpc>
              <a:spcBef>
                <a:spcPct val="0"/>
              </a:spcBef>
              <a:spcAft>
                <a:spcPct val="35000"/>
              </a:spcAft>
              <a:buNone/>
            </a:pPr>
            <a:r>
              <a:rPr lang="en-US" b="1" i="0" dirty="0">
                <a:solidFill>
                  <a:schemeClr val="bg1"/>
                </a:solidFill>
                <a:effectLst/>
                <a:latin typeface="Roboto" panose="02000000000000000000" pitchFamily="2" charset="0"/>
              </a:rPr>
              <a:t>Cultivating and Expanding Partnerships</a:t>
            </a:r>
            <a:endParaRPr lang="en-US" kern="1200" dirty="0">
              <a:solidFill>
                <a:schemeClr val="bg1"/>
              </a:solidFill>
              <a:latin typeface="Myriad Pro" panose="020B0503030403020204" pitchFamily="34" charset="0"/>
            </a:endParaRPr>
          </a:p>
        </p:txBody>
      </p:sp>
      <p:sp>
        <p:nvSpPr>
          <p:cNvPr id="11" name="Freeform: Shape 10">
            <a:extLst>
              <a:ext uri="{FF2B5EF4-FFF2-40B4-BE49-F238E27FC236}">
                <a16:creationId xmlns:a16="http://schemas.microsoft.com/office/drawing/2014/main" id="{CA9680F8-B497-FAE6-B508-E41FABA45BE5}"/>
              </a:ext>
            </a:extLst>
          </p:cNvPr>
          <p:cNvSpPr/>
          <p:nvPr/>
        </p:nvSpPr>
        <p:spPr>
          <a:xfrm>
            <a:off x="5095866" y="4701483"/>
            <a:ext cx="3200400" cy="3394564"/>
          </a:xfrm>
          <a:custGeom>
            <a:avLst/>
            <a:gdLst>
              <a:gd name="connsiteX0" fmla="*/ 0 w 4411265"/>
              <a:gd name="connsiteY0" fmla="*/ 0 h 4850415"/>
              <a:gd name="connsiteX1" fmla="*/ 4411265 w 4411265"/>
              <a:gd name="connsiteY1" fmla="*/ 0 h 4850415"/>
              <a:gd name="connsiteX2" fmla="*/ 4411265 w 4411265"/>
              <a:gd name="connsiteY2" fmla="*/ 4850415 h 4850415"/>
              <a:gd name="connsiteX3" fmla="*/ 0 w 4411265"/>
              <a:gd name="connsiteY3" fmla="*/ 4850415 h 4850415"/>
              <a:gd name="connsiteX4" fmla="*/ 0 w 4411265"/>
              <a:gd name="connsiteY4" fmla="*/ 0 h 48504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11265" h="4850415">
                <a:moveTo>
                  <a:pt x="0" y="0"/>
                </a:moveTo>
                <a:lnTo>
                  <a:pt x="4411265" y="0"/>
                </a:lnTo>
                <a:lnTo>
                  <a:pt x="4411265" y="4850415"/>
                </a:lnTo>
                <a:lnTo>
                  <a:pt x="0" y="4850415"/>
                </a:lnTo>
                <a:lnTo>
                  <a:pt x="0" y="0"/>
                </a:lnTo>
                <a:close/>
              </a:path>
            </a:pathLst>
          </a:custGeom>
          <a:no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65354" tIns="165354" rIns="220472" bIns="248031" numCol="1" spcCol="1270" anchor="t" anchorCtr="0">
            <a:noAutofit/>
          </a:bodyPr>
          <a:lstStyle/>
          <a:p>
            <a:pPr lvl="2" indent="0" algn="l" defTabSz="1377950">
              <a:lnSpc>
                <a:spcPct val="90000"/>
              </a:lnSpc>
              <a:spcBef>
                <a:spcPct val="0"/>
              </a:spcBef>
              <a:spcAft>
                <a:spcPct val="15000"/>
              </a:spcAft>
            </a:pPr>
            <a:r>
              <a:rPr lang="en-US" sz="2600" b="0" i="0" dirty="0">
                <a:solidFill>
                  <a:srgbClr val="24255C"/>
                </a:solidFill>
                <a:effectLst/>
                <a:latin typeface="Myriad Pro Light"/>
              </a:rPr>
              <a:t>We will work to accelerate opportunities that lead to transforming STEM places and to expand access that fosters an inclusive culture in STEM careers.</a:t>
            </a:r>
            <a:endParaRPr lang="en-US" sz="2600" kern="1200" dirty="0">
              <a:solidFill>
                <a:srgbClr val="24255C"/>
              </a:solidFill>
              <a:latin typeface="Myriad Pro Light"/>
              <a:cs typeface="Times New Roman"/>
            </a:endParaRPr>
          </a:p>
        </p:txBody>
      </p:sp>
      <p:sp>
        <p:nvSpPr>
          <p:cNvPr id="12" name="Freeform: Shape 11">
            <a:extLst>
              <a:ext uri="{FF2B5EF4-FFF2-40B4-BE49-F238E27FC236}">
                <a16:creationId xmlns:a16="http://schemas.microsoft.com/office/drawing/2014/main" id="{EF59C3AE-E246-4483-9857-E03E78A40820}"/>
              </a:ext>
            </a:extLst>
          </p:cNvPr>
          <p:cNvSpPr/>
          <p:nvPr/>
        </p:nvSpPr>
        <p:spPr>
          <a:xfrm>
            <a:off x="5086704" y="1955437"/>
            <a:ext cx="3200400" cy="2746046"/>
          </a:xfrm>
          <a:custGeom>
            <a:avLst/>
            <a:gdLst>
              <a:gd name="connsiteX0" fmla="*/ 0 w 4411265"/>
              <a:gd name="connsiteY0" fmla="*/ 0 h 1110726"/>
              <a:gd name="connsiteX1" fmla="*/ 4411265 w 4411265"/>
              <a:gd name="connsiteY1" fmla="*/ 0 h 1110726"/>
              <a:gd name="connsiteX2" fmla="*/ 4411265 w 4411265"/>
              <a:gd name="connsiteY2" fmla="*/ 1110726 h 1110726"/>
              <a:gd name="connsiteX3" fmla="*/ 0 w 4411265"/>
              <a:gd name="connsiteY3" fmla="*/ 1110726 h 1110726"/>
              <a:gd name="connsiteX4" fmla="*/ 0 w 4411265"/>
              <a:gd name="connsiteY4" fmla="*/ 0 h 111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11265" h="1110726">
                <a:moveTo>
                  <a:pt x="0" y="0"/>
                </a:moveTo>
                <a:lnTo>
                  <a:pt x="4411265" y="0"/>
                </a:lnTo>
                <a:lnTo>
                  <a:pt x="4411265" y="1110726"/>
                </a:lnTo>
                <a:lnTo>
                  <a:pt x="0" y="1110726"/>
                </a:lnTo>
                <a:lnTo>
                  <a:pt x="0" y="0"/>
                </a:lnTo>
                <a:close/>
              </a:path>
            </a:pathLst>
          </a:custGeom>
          <a:solidFill>
            <a:srgbClr val="E4842D"/>
          </a:solidFill>
          <a:ln>
            <a:solidFill>
              <a:srgbClr val="E4842D"/>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0472" tIns="125984" rIns="220472" bIns="125984" numCol="1" spcCol="1270" anchor="ctr" anchorCtr="0">
            <a:noAutofit/>
          </a:bodyPr>
          <a:lstStyle/>
          <a:p>
            <a:pPr marL="0" lvl="0" indent="0" algn="ctr" defTabSz="1377950">
              <a:lnSpc>
                <a:spcPct val="90000"/>
              </a:lnSpc>
              <a:spcBef>
                <a:spcPct val="0"/>
              </a:spcBef>
              <a:spcAft>
                <a:spcPct val="35000"/>
              </a:spcAft>
              <a:buNone/>
            </a:pPr>
            <a:r>
              <a:rPr lang="en-US" b="1" i="0" dirty="0">
                <a:solidFill>
                  <a:schemeClr val="bg1"/>
                </a:solidFill>
                <a:effectLst/>
                <a:latin typeface="Roboto" panose="02000000000000000000" pitchFamily="2" charset="0"/>
              </a:rPr>
              <a:t>Equity for All Women and Girls in STEM</a:t>
            </a:r>
            <a:endParaRPr lang="en-US" kern="1200" dirty="0">
              <a:solidFill>
                <a:schemeClr val="bg1"/>
              </a:solidFill>
              <a:latin typeface="Myriad Pro" panose="020B0503030403020204" pitchFamily="34" charset="0"/>
            </a:endParaRPr>
          </a:p>
        </p:txBody>
      </p:sp>
      <p:sp>
        <p:nvSpPr>
          <p:cNvPr id="13" name="Freeform: Shape 12">
            <a:extLst>
              <a:ext uri="{FF2B5EF4-FFF2-40B4-BE49-F238E27FC236}">
                <a16:creationId xmlns:a16="http://schemas.microsoft.com/office/drawing/2014/main" id="{5EDDE2A9-5FCB-149D-6FC9-C5C2549DDFE8}"/>
              </a:ext>
            </a:extLst>
          </p:cNvPr>
          <p:cNvSpPr/>
          <p:nvPr/>
        </p:nvSpPr>
        <p:spPr>
          <a:xfrm>
            <a:off x="9051131" y="4701483"/>
            <a:ext cx="3200400" cy="3394564"/>
          </a:xfrm>
          <a:custGeom>
            <a:avLst/>
            <a:gdLst>
              <a:gd name="connsiteX0" fmla="*/ 0 w 4411265"/>
              <a:gd name="connsiteY0" fmla="*/ 0 h 4850415"/>
              <a:gd name="connsiteX1" fmla="*/ 4411265 w 4411265"/>
              <a:gd name="connsiteY1" fmla="*/ 0 h 4850415"/>
              <a:gd name="connsiteX2" fmla="*/ 4411265 w 4411265"/>
              <a:gd name="connsiteY2" fmla="*/ 4850415 h 4850415"/>
              <a:gd name="connsiteX3" fmla="*/ 0 w 4411265"/>
              <a:gd name="connsiteY3" fmla="*/ 4850415 h 4850415"/>
              <a:gd name="connsiteX4" fmla="*/ 0 w 4411265"/>
              <a:gd name="connsiteY4" fmla="*/ 0 h 48504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11265" h="4850415">
                <a:moveTo>
                  <a:pt x="0" y="0"/>
                </a:moveTo>
                <a:lnTo>
                  <a:pt x="4411265" y="0"/>
                </a:lnTo>
                <a:lnTo>
                  <a:pt x="4411265" y="4850415"/>
                </a:lnTo>
                <a:lnTo>
                  <a:pt x="0" y="4850415"/>
                </a:lnTo>
                <a:lnTo>
                  <a:pt x="0" y="0"/>
                </a:lnTo>
                <a:close/>
              </a:path>
            </a:pathLst>
          </a:custGeom>
          <a:no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65354" tIns="165354" rIns="220472" bIns="248031" numCol="1" spcCol="1270" anchor="t" anchorCtr="0">
            <a:noAutofit/>
          </a:bodyPr>
          <a:lstStyle/>
          <a:p>
            <a:pPr lvl="2" indent="0" algn="l" defTabSz="1377950">
              <a:lnSpc>
                <a:spcPct val="90000"/>
              </a:lnSpc>
              <a:spcBef>
                <a:spcPct val="0"/>
              </a:spcBef>
              <a:spcAft>
                <a:spcPct val="15000"/>
              </a:spcAft>
            </a:pPr>
            <a:r>
              <a:rPr lang="en-US" sz="2400" b="0" i="0" dirty="0">
                <a:solidFill>
                  <a:srgbClr val="24255C"/>
                </a:solidFill>
                <a:effectLst/>
                <a:latin typeface="Myriad Pro Light"/>
              </a:rPr>
              <a:t>We will strengthen an empathetic, supportive, and equitable environment to dismantle any </a:t>
            </a:r>
            <a:r>
              <a:rPr lang="en-US" sz="2600" b="0" i="0" dirty="0">
                <a:solidFill>
                  <a:srgbClr val="24255C"/>
                </a:solidFill>
                <a:effectLst/>
                <a:latin typeface="Myriad Pro Light"/>
              </a:rPr>
              <a:t>barriers</a:t>
            </a:r>
            <a:r>
              <a:rPr lang="en-US" sz="2400" b="0" i="0" dirty="0">
                <a:solidFill>
                  <a:srgbClr val="24255C"/>
                </a:solidFill>
                <a:effectLst/>
                <a:latin typeface="Myriad Pro Light"/>
              </a:rPr>
              <a:t> and accelerate a responsive AWIS Community.</a:t>
            </a:r>
            <a:endParaRPr lang="en-US" sz="2400" kern="1200" dirty="0">
              <a:solidFill>
                <a:srgbClr val="24255C"/>
              </a:solidFill>
              <a:latin typeface="Myriad Pro Light"/>
              <a:cs typeface="Times New Roman"/>
            </a:endParaRPr>
          </a:p>
        </p:txBody>
      </p:sp>
      <p:sp>
        <p:nvSpPr>
          <p:cNvPr id="15" name="Freeform: Shape 14">
            <a:extLst>
              <a:ext uri="{FF2B5EF4-FFF2-40B4-BE49-F238E27FC236}">
                <a16:creationId xmlns:a16="http://schemas.microsoft.com/office/drawing/2014/main" id="{5ACFDB35-58FA-D05A-B458-E84F254D8D0E}"/>
              </a:ext>
            </a:extLst>
          </p:cNvPr>
          <p:cNvSpPr/>
          <p:nvPr/>
        </p:nvSpPr>
        <p:spPr>
          <a:xfrm>
            <a:off x="9051131" y="1955437"/>
            <a:ext cx="3200400" cy="2746046"/>
          </a:xfrm>
          <a:custGeom>
            <a:avLst/>
            <a:gdLst>
              <a:gd name="connsiteX0" fmla="*/ 0 w 4411265"/>
              <a:gd name="connsiteY0" fmla="*/ 0 h 1110726"/>
              <a:gd name="connsiteX1" fmla="*/ 4411265 w 4411265"/>
              <a:gd name="connsiteY1" fmla="*/ 0 h 1110726"/>
              <a:gd name="connsiteX2" fmla="*/ 4411265 w 4411265"/>
              <a:gd name="connsiteY2" fmla="*/ 1110726 h 1110726"/>
              <a:gd name="connsiteX3" fmla="*/ 0 w 4411265"/>
              <a:gd name="connsiteY3" fmla="*/ 1110726 h 1110726"/>
              <a:gd name="connsiteX4" fmla="*/ 0 w 4411265"/>
              <a:gd name="connsiteY4" fmla="*/ 0 h 111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11265" h="1110726">
                <a:moveTo>
                  <a:pt x="0" y="0"/>
                </a:moveTo>
                <a:lnTo>
                  <a:pt x="4411265" y="0"/>
                </a:lnTo>
                <a:lnTo>
                  <a:pt x="4411265" y="1110726"/>
                </a:lnTo>
                <a:lnTo>
                  <a:pt x="0" y="1110726"/>
                </a:lnTo>
                <a:lnTo>
                  <a:pt x="0" y="0"/>
                </a:lnTo>
                <a:close/>
              </a:path>
            </a:pathLst>
          </a:custGeom>
          <a:solidFill>
            <a:srgbClr val="E4842D"/>
          </a:solidFill>
          <a:ln>
            <a:solidFill>
              <a:srgbClr val="E4842D"/>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0472" tIns="125984" rIns="220472" bIns="125984" numCol="1" spcCol="1270" anchor="ctr" anchorCtr="0">
            <a:noAutofit/>
          </a:bodyPr>
          <a:lstStyle/>
          <a:p>
            <a:pPr marL="0" lvl="0" indent="0" algn="ctr" defTabSz="1377950">
              <a:lnSpc>
                <a:spcPct val="90000"/>
              </a:lnSpc>
              <a:spcBef>
                <a:spcPct val="0"/>
              </a:spcBef>
              <a:spcAft>
                <a:spcPct val="35000"/>
              </a:spcAft>
              <a:buNone/>
            </a:pPr>
            <a:r>
              <a:rPr lang="en-US" b="1" i="0" dirty="0">
                <a:solidFill>
                  <a:schemeClr val="bg1"/>
                </a:solidFill>
                <a:effectLst/>
                <a:latin typeface="Roboto" panose="02000000000000000000" pitchFamily="2" charset="0"/>
              </a:rPr>
              <a:t>Deepening Our Connections Through DEIB</a:t>
            </a:r>
            <a:endParaRPr lang="en-US" kern="1200" dirty="0">
              <a:solidFill>
                <a:schemeClr val="bg1"/>
              </a:solidFill>
              <a:latin typeface="Myriad Pro" panose="020B0503030403020204" pitchFamily="34" charset="0"/>
            </a:endParaRPr>
          </a:p>
        </p:txBody>
      </p:sp>
      <p:sp>
        <p:nvSpPr>
          <p:cNvPr id="16" name="Freeform: Shape 15">
            <a:extLst>
              <a:ext uri="{FF2B5EF4-FFF2-40B4-BE49-F238E27FC236}">
                <a16:creationId xmlns:a16="http://schemas.microsoft.com/office/drawing/2014/main" id="{1041AA11-B207-7C31-261A-51FBF53BDE63}"/>
              </a:ext>
            </a:extLst>
          </p:cNvPr>
          <p:cNvSpPr/>
          <p:nvPr/>
        </p:nvSpPr>
        <p:spPr>
          <a:xfrm>
            <a:off x="13015558" y="4713107"/>
            <a:ext cx="3200400" cy="3394564"/>
          </a:xfrm>
          <a:custGeom>
            <a:avLst/>
            <a:gdLst>
              <a:gd name="connsiteX0" fmla="*/ 0 w 4411265"/>
              <a:gd name="connsiteY0" fmla="*/ 0 h 4850415"/>
              <a:gd name="connsiteX1" fmla="*/ 4411265 w 4411265"/>
              <a:gd name="connsiteY1" fmla="*/ 0 h 4850415"/>
              <a:gd name="connsiteX2" fmla="*/ 4411265 w 4411265"/>
              <a:gd name="connsiteY2" fmla="*/ 4850415 h 4850415"/>
              <a:gd name="connsiteX3" fmla="*/ 0 w 4411265"/>
              <a:gd name="connsiteY3" fmla="*/ 4850415 h 4850415"/>
              <a:gd name="connsiteX4" fmla="*/ 0 w 4411265"/>
              <a:gd name="connsiteY4" fmla="*/ 0 h 48504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11265" h="4850415">
                <a:moveTo>
                  <a:pt x="0" y="0"/>
                </a:moveTo>
                <a:lnTo>
                  <a:pt x="4411265" y="0"/>
                </a:lnTo>
                <a:lnTo>
                  <a:pt x="4411265" y="4850415"/>
                </a:lnTo>
                <a:lnTo>
                  <a:pt x="0" y="4850415"/>
                </a:lnTo>
                <a:lnTo>
                  <a:pt x="0" y="0"/>
                </a:lnTo>
                <a:close/>
              </a:path>
            </a:pathLst>
          </a:custGeom>
          <a:no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65354" tIns="165354" rIns="220472" bIns="248031" numCol="1" spcCol="1270" anchor="t" anchorCtr="0">
            <a:noAutofit/>
          </a:bodyPr>
          <a:lstStyle/>
          <a:p>
            <a:pPr lvl="1" indent="0" algn="l" defTabSz="1377950">
              <a:lnSpc>
                <a:spcPct val="90000"/>
              </a:lnSpc>
              <a:spcBef>
                <a:spcPct val="0"/>
              </a:spcBef>
              <a:spcAft>
                <a:spcPct val="15000"/>
              </a:spcAft>
            </a:pPr>
            <a:r>
              <a:rPr lang="en-US" sz="2600" b="0" i="0" dirty="0">
                <a:solidFill>
                  <a:srgbClr val="24255C"/>
                </a:solidFill>
                <a:effectLst/>
                <a:latin typeface="Myriad Pro Light"/>
              </a:rPr>
              <a:t>We will support the sustainability, stability, and growth of AWIS chapters through effective leadership, membership engagement and resources.</a:t>
            </a:r>
            <a:endParaRPr lang="en-US" sz="2600" b="1" kern="1200" dirty="0">
              <a:solidFill>
                <a:srgbClr val="24255C"/>
              </a:solidFill>
              <a:latin typeface="Myriad Pro Light"/>
              <a:cs typeface="Times New Roman"/>
            </a:endParaRPr>
          </a:p>
        </p:txBody>
      </p:sp>
      <p:sp>
        <p:nvSpPr>
          <p:cNvPr id="17" name="Freeform: Shape 16">
            <a:extLst>
              <a:ext uri="{FF2B5EF4-FFF2-40B4-BE49-F238E27FC236}">
                <a16:creationId xmlns:a16="http://schemas.microsoft.com/office/drawing/2014/main" id="{12D464A0-60D2-0D00-89BF-2EC0AE29BA67}"/>
              </a:ext>
            </a:extLst>
          </p:cNvPr>
          <p:cNvSpPr/>
          <p:nvPr/>
        </p:nvSpPr>
        <p:spPr>
          <a:xfrm>
            <a:off x="13015558" y="1967061"/>
            <a:ext cx="3200400" cy="2746046"/>
          </a:xfrm>
          <a:custGeom>
            <a:avLst/>
            <a:gdLst>
              <a:gd name="connsiteX0" fmla="*/ 0 w 4411265"/>
              <a:gd name="connsiteY0" fmla="*/ 0 h 1110726"/>
              <a:gd name="connsiteX1" fmla="*/ 4411265 w 4411265"/>
              <a:gd name="connsiteY1" fmla="*/ 0 h 1110726"/>
              <a:gd name="connsiteX2" fmla="*/ 4411265 w 4411265"/>
              <a:gd name="connsiteY2" fmla="*/ 1110726 h 1110726"/>
              <a:gd name="connsiteX3" fmla="*/ 0 w 4411265"/>
              <a:gd name="connsiteY3" fmla="*/ 1110726 h 1110726"/>
              <a:gd name="connsiteX4" fmla="*/ 0 w 4411265"/>
              <a:gd name="connsiteY4" fmla="*/ 0 h 111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11265" h="1110726">
                <a:moveTo>
                  <a:pt x="0" y="0"/>
                </a:moveTo>
                <a:lnTo>
                  <a:pt x="4411265" y="0"/>
                </a:lnTo>
                <a:lnTo>
                  <a:pt x="4411265" y="1110726"/>
                </a:lnTo>
                <a:lnTo>
                  <a:pt x="0" y="1110726"/>
                </a:lnTo>
                <a:lnTo>
                  <a:pt x="0" y="0"/>
                </a:lnTo>
                <a:close/>
              </a:path>
            </a:pathLst>
          </a:custGeom>
          <a:solidFill>
            <a:srgbClr val="E4842D"/>
          </a:solidFill>
          <a:ln>
            <a:solidFill>
              <a:srgbClr val="E4842D"/>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0472" tIns="125984" rIns="220472" bIns="125984" numCol="1" spcCol="1270" anchor="ctr" anchorCtr="0">
            <a:noAutofit/>
          </a:bodyPr>
          <a:lstStyle/>
          <a:p>
            <a:pPr marL="0" lvl="0" indent="0" algn="ctr" defTabSz="1377950">
              <a:lnSpc>
                <a:spcPct val="90000"/>
              </a:lnSpc>
              <a:spcBef>
                <a:spcPct val="0"/>
              </a:spcBef>
              <a:spcAft>
                <a:spcPct val="35000"/>
              </a:spcAft>
              <a:buNone/>
            </a:pPr>
            <a:r>
              <a:rPr lang="en-US" b="1" i="0" dirty="0">
                <a:solidFill>
                  <a:schemeClr val="bg1"/>
                </a:solidFill>
                <a:effectLst/>
                <a:latin typeface="Roboto" panose="02000000000000000000" pitchFamily="2" charset="0"/>
              </a:rPr>
              <a:t>Elevating AWIS Chapters</a:t>
            </a:r>
            <a:endParaRPr lang="en-US" kern="1200" dirty="0">
              <a:solidFill>
                <a:schemeClr val="bg1"/>
              </a:solidFill>
              <a:latin typeface="Myriad Pro" panose="020B0503030403020204" pitchFamily="34" charset="0"/>
            </a:endParaRPr>
          </a:p>
        </p:txBody>
      </p:sp>
    </p:spTree>
    <p:extLst>
      <p:ext uri="{BB962C8B-B14F-4D97-AF65-F5344CB8AC3E}">
        <p14:creationId xmlns:p14="http://schemas.microsoft.com/office/powerpoint/2010/main" val="2498271668"/>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15C9571D-6972-4FA9-B5C1-81F7541BCE92}"/>
              </a:ext>
            </a:extLst>
          </p:cNvPr>
          <p:cNvSpPr>
            <a:spLocks noGrp="1"/>
          </p:cNvSpPr>
          <p:nvPr>
            <p:ph type="title"/>
          </p:nvPr>
        </p:nvSpPr>
        <p:spPr>
          <a:xfrm>
            <a:off x="1382073" y="914400"/>
            <a:ext cx="14800185" cy="1494366"/>
          </a:xfrm>
        </p:spPr>
        <p:txBody>
          <a:bodyPr>
            <a:normAutofit/>
          </a:bodyPr>
          <a:lstStyle/>
          <a:p>
            <a:r>
              <a:rPr lang="en-US" sz="4400" dirty="0">
                <a:solidFill>
                  <a:srgbClr val="24255C"/>
                </a:solidFill>
                <a:latin typeface="Myriad Pro"/>
              </a:rPr>
              <a:t>Programs and initiatives occur at three levels</a:t>
            </a:r>
            <a:endParaRPr lang="en-US" sz="4400">
              <a:solidFill>
                <a:srgbClr val="24255C"/>
              </a:solidFill>
              <a:latin typeface="Myriad Pro"/>
            </a:endParaRPr>
          </a:p>
        </p:txBody>
      </p:sp>
      <p:sp>
        <p:nvSpPr>
          <p:cNvPr id="4" name="Freeform: Shape 3">
            <a:extLst>
              <a:ext uri="{FF2B5EF4-FFF2-40B4-BE49-F238E27FC236}">
                <a16:creationId xmlns:a16="http://schemas.microsoft.com/office/drawing/2014/main" id="{B2C2DF39-AA02-4F0F-A5F0-4900C1FBB7CD}"/>
              </a:ext>
            </a:extLst>
          </p:cNvPr>
          <p:cNvSpPr/>
          <p:nvPr/>
        </p:nvSpPr>
        <p:spPr>
          <a:xfrm>
            <a:off x="11565012" y="3333477"/>
            <a:ext cx="4949192" cy="1288825"/>
          </a:xfrm>
          <a:custGeom>
            <a:avLst/>
            <a:gdLst>
              <a:gd name="connsiteX0" fmla="*/ 0 w 4411265"/>
              <a:gd name="connsiteY0" fmla="*/ 0 h 1110726"/>
              <a:gd name="connsiteX1" fmla="*/ 4411265 w 4411265"/>
              <a:gd name="connsiteY1" fmla="*/ 0 h 1110726"/>
              <a:gd name="connsiteX2" fmla="*/ 4411265 w 4411265"/>
              <a:gd name="connsiteY2" fmla="*/ 1110726 h 1110726"/>
              <a:gd name="connsiteX3" fmla="*/ 0 w 4411265"/>
              <a:gd name="connsiteY3" fmla="*/ 1110726 h 1110726"/>
              <a:gd name="connsiteX4" fmla="*/ 0 w 4411265"/>
              <a:gd name="connsiteY4" fmla="*/ 0 h 111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11265" h="1110726">
                <a:moveTo>
                  <a:pt x="0" y="0"/>
                </a:moveTo>
                <a:lnTo>
                  <a:pt x="4411265" y="0"/>
                </a:lnTo>
                <a:lnTo>
                  <a:pt x="4411265" y="1110726"/>
                </a:lnTo>
                <a:lnTo>
                  <a:pt x="0" y="1110726"/>
                </a:lnTo>
                <a:lnTo>
                  <a:pt x="0" y="0"/>
                </a:lnTo>
                <a:close/>
              </a:path>
            </a:pathLst>
          </a:custGeom>
          <a:solidFill>
            <a:srgbClr val="24255C"/>
          </a:solidFill>
          <a:ln>
            <a:solidFill>
              <a:srgbClr val="24255C"/>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0472" tIns="125984" rIns="220472" bIns="125984" numCol="1" spcCol="1270" anchor="ctr" anchorCtr="0">
            <a:noAutofit/>
          </a:bodyPr>
          <a:lstStyle/>
          <a:p>
            <a:pPr defTabSz="1377950">
              <a:lnSpc>
                <a:spcPct val="90000"/>
              </a:lnSpc>
              <a:spcBef>
                <a:spcPct val="0"/>
              </a:spcBef>
              <a:spcAft>
                <a:spcPct val="35000"/>
              </a:spcAft>
            </a:pPr>
            <a:r>
              <a:rPr lang="en-US" sz="3200" kern="1200">
                <a:latin typeface="Myriad Pro"/>
              </a:rPr>
              <a:t>Advocacy </a:t>
            </a:r>
            <a:br>
              <a:rPr lang="en-US" sz="3200" kern="1200">
                <a:latin typeface="Myriad Pro"/>
              </a:rPr>
            </a:br>
            <a:r>
              <a:rPr lang="en-US" sz="3200" kern="1200">
                <a:latin typeface="Myriad Pro"/>
              </a:rPr>
              <a:t>and Outreach</a:t>
            </a:r>
          </a:p>
        </p:txBody>
      </p:sp>
      <p:sp>
        <p:nvSpPr>
          <p:cNvPr id="5" name="Freeform: Shape 4">
            <a:extLst>
              <a:ext uri="{FF2B5EF4-FFF2-40B4-BE49-F238E27FC236}">
                <a16:creationId xmlns:a16="http://schemas.microsoft.com/office/drawing/2014/main" id="{2FD6B14E-DCE4-4414-BE8D-50C8A3D7441C}"/>
              </a:ext>
            </a:extLst>
          </p:cNvPr>
          <p:cNvSpPr/>
          <p:nvPr/>
        </p:nvSpPr>
        <p:spPr>
          <a:xfrm>
            <a:off x="11565012" y="4621595"/>
            <a:ext cx="4949192" cy="2501762"/>
          </a:xfrm>
          <a:custGeom>
            <a:avLst/>
            <a:gdLst>
              <a:gd name="connsiteX0" fmla="*/ 0 w 4411265"/>
              <a:gd name="connsiteY0" fmla="*/ 0 h 4850415"/>
              <a:gd name="connsiteX1" fmla="*/ 4411265 w 4411265"/>
              <a:gd name="connsiteY1" fmla="*/ 0 h 4850415"/>
              <a:gd name="connsiteX2" fmla="*/ 4411265 w 4411265"/>
              <a:gd name="connsiteY2" fmla="*/ 4850415 h 4850415"/>
              <a:gd name="connsiteX3" fmla="*/ 0 w 4411265"/>
              <a:gd name="connsiteY3" fmla="*/ 4850415 h 4850415"/>
              <a:gd name="connsiteX4" fmla="*/ 0 w 4411265"/>
              <a:gd name="connsiteY4" fmla="*/ 0 h 48504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11265" h="4850415">
                <a:moveTo>
                  <a:pt x="0" y="0"/>
                </a:moveTo>
                <a:lnTo>
                  <a:pt x="4411265" y="0"/>
                </a:lnTo>
                <a:lnTo>
                  <a:pt x="4411265" y="4850415"/>
                </a:lnTo>
                <a:lnTo>
                  <a:pt x="0" y="4850415"/>
                </a:lnTo>
                <a:lnTo>
                  <a:pt x="0" y="0"/>
                </a:lnTo>
                <a:close/>
              </a:path>
            </a:pathLst>
          </a:custGeom>
          <a:no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65354" tIns="165354" rIns="220472" bIns="248031" numCol="1" spcCol="1270" anchor="t" anchorCtr="0">
            <a:noAutofit/>
          </a:bodyPr>
          <a:lstStyle/>
          <a:p>
            <a:pPr marL="285750" lvl="1" indent="-285750" algn="l" defTabSz="1377950">
              <a:lnSpc>
                <a:spcPct val="90000"/>
              </a:lnSpc>
              <a:spcBef>
                <a:spcPct val="0"/>
              </a:spcBef>
              <a:spcAft>
                <a:spcPct val="15000"/>
              </a:spcAft>
              <a:buFont typeface="Arial" panose="020B0604020202020204" pitchFamily="34" charset="0"/>
              <a:buChar char="•"/>
            </a:pPr>
            <a:r>
              <a:rPr lang="en-US" sz="3100" kern="1200">
                <a:solidFill>
                  <a:schemeClr val="tx1"/>
                </a:solidFill>
                <a:latin typeface="Myriad Pro Light"/>
                <a:cs typeface="Times New Roman"/>
              </a:rPr>
              <a:t>Influence public policy</a:t>
            </a:r>
          </a:p>
          <a:p>
            <a:pPr marL="285750" lvl="1" indent="-285750" algn="l" defTabSz="1377950">
              <a:lnSpc>
                <a:spcPct val="90000"/>
              </a:lnSpc>
              <a:spcBef>
                <a:spcPct val="0"/>
              </a:spcBef>
              <a:spcAft>
                <a:spcPct val="15000"/>
              </a:spcAft>
              <a:buFont typeface="Arial" panose="020B0604020202020204" pitchFamily="34" charset="0"/>
              <a:buChar char="•"/>
            </a:pPr>
            <a:r>
              <a:rPr lang="en-US" sz="3100" kern="1200">
                <a:solidFill>
                  <a:schemeClr val="tx1"/>
                </a:solidFill>
                <a:latin typeface="Myriad Pro Light" panose="020B0403030403020204" pitchFamily="34" charset="0"/>
                <a:cs typeface="Times New Roman" panose="02020603050405020304" pitchFamily="18" charset="0"/>
              </a:rPr>
              <a:t>Provide advocacy tools and opportunities</a:t>
            </a:r>
            <a:endParaRPr lang="en-US" sz="3100" kern="1200">
              <a:solidFill>
                <a:schemeClr val="tx1"/>
              </a:solidFill>
              <a:latin typeface="Myriad Pro Light" panose="020B0403030403020204" pitchFamily="34" charset="0"/>
            </a:endParaRPr>
          </a:p>
          <a:p>
            <a:pPr marL="285750" lvl="1" indent="-285750" algn="l" defTabSz="1377950">
              <a:lnSpc>
                <a:spcPct val="90000"/>
              </a:lnSpc>
              <a:spcBef>
                <a:spcPct val="0"/>
              </a:spcBef>
              <a:spcAft>
                <a:spcPct val="15000"/>
              </a:spcAft>
              <a:buFont typeface="Arial" panose="020B0604020202020204" pitchFamily="34" charset="0"/>
              <a:buChar char="•"/>
            </a:pPr>
            <a:r>
              <a:rPr lang="en-US" sz="3100" kern="1200">
                <a:solidFill>
                  <a:schemeClr val="tx1"/>
                </a:solidFill>
                <a:latin typeface="Myriad Pro Light" panose="020B0403030403020204" pitchFamily="34" charset="0"/>
                <a:cs typeface="Times New Roman" panose="02020603050405020304" pitchFamily="18" charset="0"/>
              </a:rPr>
              <a:t>Share AWIS POV and thought leadership</a:t>
            </a:r>
            <a:endParaRPr lang="en-US" sz="3100" kern="1200">
              <a:solidFill>
                <a:schemeClr val="tx1"/>
              </a:solidFill>
              <a:latin typeface="Myriad Pro Light" panose="020B0403030403020204" pitchFamily="34" charset="0"/>
            </a:endParaRPr>
          </a:p>
        </p:txBody>
      </p:sp>
      <p:sp>
        <p:nvSpPr>
          <p:cNvPr id="6" name="Freeform: Shape 5">
            <a:extLst>
              <a:ext uri="{FF2B5EF4-FFF2-40B4-BE49-F238E27FC236}">
                <a16:creationId xmlns:a16="http://schemas.microsoft.com/office/drawing/2014/main" id="{37E01035-6479-4C48-8585-6CC33F5CEF55}"/>
              </a:ext>
            </a:extLst>
          </p:cNvPr>
          <p:cNvSpPr/>
          <p:nvPr/>
        </p:nvSpPr>
        <p:spPr>
          <a:xfrm>
            <a:off x="6307570" y="3341494"/>
            <a:ext cx="4949192" cy="1288825"/>
          </a:xfrm>
          <a:custGeom>
            <a:avLst/>
            <a:gdLst>
              <a:gd name="connsiteX0" fmla="*/ 0 w 4411265"/>
              <a:gd name="connsiteY0" fmla="*/ 0 h 1110726"/>
              <a:gd name="connsiteX1" fmla="*/ 4411265 w 4411265"/>
              <a:gd name="connsiteY1" fmla="*/ 0 h 1110726"/>
              <a:gd name="connsiteX2" fmla="*/ 4411265 w 4411265"/>
              <a:gd name="connsiteY2" fmla="*/ 1110726 h 1110726"/>
              <a:gd name="connsiteX3" fmla="*/ 0 w 4411265"/>
              <a:gd name="connsiteY3" fmla="*/ 1110726 h 1110726"/>
              <a:gd name="connsiteX4" fmla="*/ 0 w 4411265"/>
              <a:gd name="connsiteY4" fmla="*/ 0 h 111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11265" h="1110726">
                <a:moveTo>
                  <a:pt x="0" y="0"/>
                </a:moveTo>
                <a:lnTo>
                  <a:pt x="4411265" y="0"/>
                </a:lnTo>
                <a:lnTo>
                  <a:pt x="4411265" y="1110726"/>
                </a:lnTo>
                <a:lnTo>
                  <a:pt x="0" y="1110726"/>
                </a:lnTo>
                <a:lnTo>
                  <a:pt x="0" y="0"/>
                </a:lnTo>
                <a:close/>
              </a:path>
            </a:pathLst>
          </a:custGeom>
          <a:solidFill>
            <a:srgbClr val="24255C"/>
          </a:solidFill>
          <a:ln>
            <a:solidFill>
              <a:srgbClr val="24255C"/>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0472" tIns="125984" rIns="220472" bIns="125984" numCol="1" spcCol="1270" anchor="ctr" anchorCtr="0">
            <a:noAutofit/>
          </a:bodyPr>
          <a:lstStyle/>
          <a:p>
            <a:pPr marL="0" lvl="0" indent="0" algn="ctr" defTabSz="1377950">
              <a:lnSpc>
                <a:spcPct val="90000"/>
              </a:lnSpc>
              <a:spcBef>
                <a:spcPct val="0"/>
              </a:spcBef>
              <a:spcAft>
                <a:spcPct val="35000"/>
              </a:spcAft>
              <a:buNone/>
            </a:pPr>
            <a:r>
              <a:rPr lang="en-US" sz="3200" kern="1200">
                <a:latin typeface="Myriad Pro" panose="020B0503030403020204" pitchFamily="34" charset="0"/>
              </a:rPr>
              <a:t>Talent </a:t>
            </a:r>
            <a:br>
              <a:rPr lang="en-US" sz="3200" kern="1200">
                <a:latin typeface="Myriad Pro" panose="020B0503030403020204" pitchFamily="34" charset="0"/>
              </a:rPr>
            </a:br>
            <a:r>
              <a:rPr lang="en-US" sz="3200" kern="1200">
                <a:latin typeface="Myriad Pro" panose="020B0503030403020204" pitchFamily="34" charset="0"/>
              </a:rPr>
              <a:t>Optimization</a:t>
            </a:r>
          </a:p>
        </p:txBody>
      </p:sp>
      <p:sp>
        <p:nvSpPr>
          <p:cNvPr id="7" name="Freeform: Shape 6">
            <a:extLst>
              <a:ext uri="{FF2B5EF4-FFF2-40B4-BE49-F238E27FC236}">
                <a16:creationId xmlns:a16="http://schemas.microsoft.com/office/drawing/2014/main" id="{60451DBA-1A4E-4507-8E49-D0C341F89389}"/>
              </a:ext>
            </a:extLst>
          </p:cNvPr>
          <p:cNvSpPr/>
          <p:nvPr/>
        </p:nvSpPr>
        <p:spPr>
          <a:xfrm>
            <a:off x="6307570" y="4635142"/>
            <a:ext cx="4949192" cy="2488215"/>
          </a:xfrm>
          <a:custGeom>
            <a:avLst/>
            <a:gdLst>
              <a:gd name="connsiteX0" fmla="*/ 0 w 4411265"/>
              <a:gd name="connsiteY0" fmla="*/ 0 h 4850415"/>
              <a:gd name="connsiteX1" fmla="*/ 4411265 w 4411265"/>
              <a:gd name="connsiteY1" fmla="*/ 0 h 4850415"/>
              <a:gd name="connsiteX2" fmla="*/ 4411265 w 4411265"/>
              <a:gd name="connsiteY2" fmla="*/ 4850415 h 4850415"/>
              <a:gd name="connsiteX3" fmla="*/ 0 w 4411265"/>
              <a:gd name="connsiteY3" fmla="*/ 4850415 h 4850415"/>
              <a:gd name="connsiteX4" fmla="*/ 0 w 4411265"/>
              <a:gd name="connsiteY4" fmla="*/ 0 h 48504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11265" h="4850415">
                <a:moveTo>
                  <a:pt x="0" y="0"/>
                </a:moveTo>
                <a:lnTo>
                  <a:pt x="4411265" y="0"/>
                </a:lnTo>
                <a:lnTo>
                  <a:pt x="4411265" y="4850415"/>
                </a:lnTo>
                <a:lnTo>
                  <a:pt x="0" y="4850415"/>
                </a:lnTo>
                <a:lnTo>
                  <a:pt x="0" y="0"/>
                </a:lnTo>
                <a:close/>
              </a:path>
            </a:pathLst>
          </a:custGeom>
          <a:no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65354" tIns="165354" rIns="220472" bIns="248031" numCol="1" spcCol="1270" anchor="t" anchorCtr="0">
            <a:noAutofit/>
          </a:bodyPr>
          <a:lstStyle/>
          <a:p>
            <a:pPr marL="285750" lvl="1" indent="-285750" algn="l" defTabSz="1377950">
              <a:lnSpc>
                <a:spcPct val="90000"/>
              </a:lnSpc>
              <a:spcBef>
                <a:spcPct val="0"/>
              </a:spcBef>
              <a:spcAft>
                <a:spcPct val="15000"/>
              </a:spcAft>
              <a:buClrTx/>
              <a:buSzTx/>
              <a:buFont typeface="Arial" panose="020B0604020202020204" pitchFamily="34" charset="0"/>
              <a:buChar char="•"/>
            </a:pPr>
            <a:r>
              <a:rPr lang="en-US" sz="3100" kern="1200">
                <a:solidFill>
                  <a:schemeClr val="tx1"/>
                </a:solidFill>
                <a:latin typeface="Myriad Pro Light" panose="020B0403030403020204" pitchFamily="34" charset="0"/>
                <a:cs typeface="Times New Roman"/>
              </a:rPr>
              <a:t>Define best practices for workplace equity</a:t>
            </a:r>
            <a:endParaRPr lang="en-US" sz="3100" kern="1200">
              <a:solidFill>
                <a:schemeClr val="tx1"/>
              </a:solidFill>
              <a:latin typeface="Myriad Pro Light" panose="020B0403030403020204" pitchFamily="34" charset="0"/>
            </a:endParaRPr>
          </a:p>
          <a:p>
            <a:pPr marL="285750" lvl="1" indent="-285750" algn="l" defTabSz="1377950">
              <a:lnSpc>
                <a:spcPct val="90000"/>
              </a:lnSpc>
              <a:spcBef>
                <a:spcPct val="0"/>
              </a:spcBef>
              <a:spcAft>
                <a:spcPct val="15000"/>
              </a:spcAft>
              <a:buClrTx/>
              <a:buSzTx/>
              <a:buFont typeface="Arial" panose="020B0604020202020204" pitchFamily="34" charset="0"/>
              <a:buChar char="•"/>
            </a:pPr>
            <a:r>
              <a:rPr lang="en-US" sz="3100" kern="1200">
                <a:solidFill>
                  <a:schemeClr val="tx1"/>
                </a:solidFill>
                <a:latin typeface="Myriad Pro Light" panose="020B0403030403020204" pitchFamily="34" charset="0"/>
                <a:cs typeface="Times New Roman" panose="02020603050405020304" pitchFamily="18" charset="0"/>
              </a:rPr>
              <a:t>Offer access to AWIS member community and jobseekers</a:t>
            </a:r>
            <a:endParaRPr lang="en-US" sz="3100" kern="1200">
              <a:solidFill>
                <a:schemeClr val="tx1"/>
              </a:solidFill>
              <a:latin typeface="Myriad Pro Light" panose="020B0403030403020204" pitchFamily="34" charset="0"/>
            </a:endParaRPr>
          </a:p>
        </p:txBody>
      </p:sp>
      <p:sp>
        <p:nvSpPr>
          <p:cNvPr id="8" name="Freeform: Shape 7">
            <a:extLst>
              <a:ext uri="{FF2B5EF4-FFF2-40B4-BE49-F238E27FC236}">
                <a16:creationId xmlns:a16="http://schemas.microsoft.com/office/drawing/2014/main" id="{88BD1C26-B78A-4A69-A080-80AC44C74732}"/>
              </a:ext>
            </a:extLst>
          </p:cNvPr>
          <p:cNvSpPr/>
          <p:nvPr/>
        </p:nvSpPr>
        <p:spPr>
          <a:xfrm>
            <a:off x="1050131" y="3333477"/>
            <a:ext cx="4949192" cy="1288825"/>
          </a:xfrm>
          <a:custGeom>
            <a:avLst/>
            <a:gdLst>
              <a:gd name="connsiteX0" fmla="*/ 0 w 4411265"/>
              <a:gd name="connsiteY0" fmla="*/ 0 h 1110726"/>
              <a:gd name="connsiteX1" fmla="*/ 4411265 w 4411265"/>
              <a:gd name="connsiteY1" fmla="*/ 0 h 1110726"/>
              <a:gd name="connsiteX2" fmla="*/ 4411265 w 4411265"/>
              <a:gd name="connsiteY2" fmla="*/ 1110726 h 1110726"/>
              <a:gd name="connsiteX3" fmla="*/ 0 w 4411265"/>
              <a:gd name="connsiteY3" fmla="*/ 1110726 h 1110726"/>
              <a:gd name="connsiteX4" fmla="*/ 0 w 4411265"/>
              <a:gd name="connsiteY4" fmla="*/ 0 h 111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11265" h="1110726">
                <a:moveTo>
                  <a:pt x="0" y="0"/>
                </a:moveTo>
                <a:lnTo>
                  <a:pt x="4411265" y="0"/>
                </a:lnTo>
                <a:lnTo>
                  <a:pt x="4411265" y="1110726"/>
                </a:lnTo>
                <a:lnTo>
                  <a:pt x="0" y="1110726"/>
                </a:lnTo>
                <a:lnTo>
                  <a:pt x="0" y="0"/>
                </a:lnTo>
                <a:close/>
              </a:path>
            </a:pathLst>
          </a:custGeom>
          <a:solidFill>
            <a:srgbClr val="24255C"/>
          </a:solidFill>
          <a:ln>
            <a:solidFill>
              <a:srgbClr val="24255C"/>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0472" tIns="125984" rIns="220472" bIns="125984" numCol="1" spcCol="1270" anchor="ctr" anchorCtr="0">
            <a:noAutofit/>
          </a:bodyPr>
          <a:lstStyle/>
          <a:p>
            <a:pPr marL="0" lvl="0" indent="0" algn="ctr" defTabSz="1377950">
              <a:lnSpc>
                <a:spcPct val="90000"/>
              </a:lnSpc>
              <a:spcBef>
                <a:spcPct val="0"/>
              </a:spcBef>
              <a:spcAft>
                <a:spcPct val="35000"/>
              </a:spcAft>
              <a:buNone/>
            </a:pPr>
            <a:r>
              <a:rPr lang="en-US" sz="3200" kern="1200">
                <a:latin typeface="Myriad Pro" panose="020B0503030403020204" pitchFamily="34" charset="0"/>
              </a:rPr>
              <a:t>Network </a:t>
            </a:r>
            <a:br>
              <a:rPr lang="en-US" sz="3200" kern="1200">
                <a:latin typeface="Myriad Pro" panose="020B0503030403020204" pitchFamily="34" charset="0"/>
              </a:rPr>
            </a:br>
            <a:r>
              <a:rPr lang="en-US" sz="3200" kern="1200">
                <a:latin typeface="Myriad Pro" panose="020B0503030403020204" pitchFamily="34" charset="0"/>
              </a:rPr>
              <a:t>and Community</a:t>
            </a:r>
          </a:p>
        </p:txBody>
      </p:sp>
      <p:sp>
        <p:nvSpPr>
          <p:cNvPr id="9" name="Freeform: Shape 8">
            <a:extLst>
              <a:ext uri="{FF2B5EF4-FFF2-40B4-BE49-F238E27FC236}">
                <a16:creationId xmlns:a16="http://schemas.microsoft.com/office/drawing/2014/main" id="{1BBE8C1F-BCA0-4850-A579-91A55466F4B1}"/>
              </a:ext>
            </a:extLst>
          </p:cNvPr>
          <p:cNvSpPr/>
          <p:nvPr/>
        </p:nvSpPr>
        <p:spPr>
          <a:xfrm>
            <a:off x="1050131" y="4648688"/>
            <a:ext cx="4949192" cy="2259615"/>
          </a:xfrm>
          <a:custGeom>
            <a:avLst/>
            <a:gdLst>
              <a:gd name="connsiteX0" fmla="*/ 0 w 4411265"/>
              <a:gd name="connsiteY0" fmla="*/ 0 h 4850415"/>
              <a:gd name="connsiteX1" fmla="*/ 4411265 w 4411265"/>
              <a:gd name="connsiteY1" fmla="*/ 0 h 4850415"/>
              <a:gd name="connsiteX2" fmla="*/ 4411265 w 4411265"/>
              <a:gd name="connsiteY2" fmla="*/ 4850415 h 4850415"/>
              <a:gd name="connsiteX3" fmla="*/ 0 w 4411265"/>
              <a:gd name="connsiteY3" fmla="*/ 4850415 h 4850415"/>
              <a:gd name="connsiteX4" fmla="*/ 0 w 4411265"/>
              <a:gd name="connsiteY4" fmla="*/ 0 h 48504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11265" h="4850415">
                <a:moveTo>
                  <a:pt x="0" y="0"/>
                </a:moveTo>
                <a:lnTo>
                  <a:pt x="4411265" y="0"/>
                </a:lnTo>
                <a:lnTo>
                  <a:pt x="4411265" y="4850415"/>
                </a:lnTo>
                <a:lnTo>
                  <a:pt x="0" y="4850415"/>
                </a:lnTo>
                <a:lnTo>
                  <a:pt x="0" y="0"/>
                </a:lnTo>
                <a:close/>
              </a:path>
            </a:pathLst>
          </a:custGeom>
          <a:no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65354" tIns="165354" rIns="220472" bIns="248031" numCol="1" spcCol="1270" anchor="t" anchorCtr="0">
            <a:noAutofit/>
          </a:bodyPr>
          <a:lstStyle/>
          <a:p>
            <a:pPr marL="285750" lvl="1" indent="-285750" algn="l" defTabSz="1377950">
              <a:lnSpc>
                <a:spcPct val="90000"/>
              </a:lnSpc>
              <a:spcBef>
                <a:spcPct val="0"/>
              </a:spcBef>
              <a:spcAft>
                <a:spcPct val="15000"/>
              </a:spcAft>
              <a:buFont typeface="Arial" panose="020B0604020202020204" pitchFamily="34" charset="0"/>
              <a:buChar char="•"/>
            </a:pPr>
            <a:r>
              <a:rPr lang="en-US" sz="3100" kern="1200">
                <a:solidFill>
                  <a:schemeClr val="tx1"/>
                </a:solidFill>
                <a:latin typeface="Myriad Pro Light" panose="020B0403030403020204" pitchFamily="34" charset="0"/>
                <a:cs typeface="Times New Roman"/>
              </a:rPr>
              <a:t>Provide a network that women can leverage</a:t>
            </a:r>
            <a:endParaRPr lang="en-US" sz="3100" kern="1200">
              <a:solidFill>
                <a:schemeClr val="tx1"/>
              </a:solidFill>
              <a:latin typeface="Myriad Pro Light" panose="020B0403030403020204" pitchFamily="34" charset="0"/>
            </a:endParaRPr>
          </a:p>
          <a:p>
            <a:pPr marL="285750" lvl="1" indent="-285750" algn="l" defTabSz="1377950">
              <a:lnSpc>
                <a:spcPct val="90000"/>
              </a:lnSpc>
              <a:spcBef>
                <a:spcPct val="0"/>
              </a:spcBef>
              <a:spcAft>
                <a:spcPct val="15000"/>
              </a:spcAft>
              <a:buFont typeface="Arial" panose="020B0604020202020204" pitchFamily="34" charset="0"/>
              <a:buChar char="•"/>
            </a:pPr>
            <a:r>
              <a:rPr lang="en-US" sz="3100" kern="1200">
                <a:solidFill>
                  <a:schemeClr val="tx1"/>
                </a:solidFill>
                <a:latin typeface="Myriad Pro Light" panose="020B0403030403020204" pitchFamily="34" charset="0"/>
                <a:cs typeface="Times New Roman"/>
              </a:rPr>
              <a:t>Provide training and development resources </a:t>
            </a:r>
          </a:p>
        </p:txBody>
      </p:sp>
      <p:sp>
        <p:nvSpPr>
          <p:cNvPr id="2" name="Freeform: Shape 1">
            <a:extLst>
              <a:ext uri="{FF2B5EF4-FFF2-40B4-BE49-F238E27FC236}">
                <a16:creationId xmlns:a16="http://schemas.microsoft.com/office/drawing/2014/main" id="{928FC8A2-06F6-9DD4-39BD-9988C8733EC9}"/>
              </a:ext>
            </a:extLst>
          </p:cNvPr>
          <p:cNvSpPr/>
          <p:nvPr/>
        </p:nvSpPr>
        <p:spPr>
          <a:xfrm>
            <a:off x="1054658" y="2567749"/>
            <a:ext cx="4949192" cy="606754"/>
          </a:xfrm>
          <a:custGeom>
            <a:avLst/>
            <a:gdLst>
              <a:gd name="connsiteX0" fmla="*/ 0 w 4411265"/>
              <a:gd name="connsiteY0" fmla="*/ 0 h 1110726"/>
              <a:gd name="connsiteX1" fmla="*/ 4411265 w 4411265"/>
              <a:gd name="connsiteY1" fmla="*/ 0 h 1110726"/>
              <a:gd name="connsiteX2" fmla="*/ 4411265 w 4411265"/>
              <a:gd name="connsiteY2" fmla="*/ 1110726 h 1110726"/>
              <a:gd name="connsiteX3" fmla="*/ 0 w 4411265"/>
              <a:gd name="connsiteY3" fmla="*/ 1110726 h 1110726"/>
              <a:gd name="connsiteX4" fmla="*/ 0 w 4411265"/>
              <a:gd name="connsiteY4" fmla="*/ 0 h 111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11265" h="1110726">
                <a:moveTo>
                  <a:pt x="0" y="0"/>
                </a:moveTo>
                <a:lnTo>
                  <a:pt x="4411265" y="0"/>
                </a:lnTo>
                <a:lnTo>
                  <a:pt x="4411265" y="1110726"/>
                </a:lnTo>
                <a:lnTo>
                  <a:pt x="0" y="1110726"/>
                </a:lnTo>
                <a:lnTo>
                  <a:pt x="0" y="0"/>
                </a:lnTo>
                <a:close/>
              </a:path>
            </a:pathLst>
          </a:custGeom>
          <a:solidFill>
            <a:srgbClr val="E4842D"/>
          </a:solidFill>
          <a:ln>
            <a:solidFill>
              <a:srgbClr val="E4842D"/>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0472" tIns="125984" rIns="220472" bIns="125984" numCol="1" spcCol="1270" anchor="ctr" anchorCtr="0">
            <a:noAutofit/>
          </a:bodyPr>
          <a:lstStyle/>
          <a:p>
            <a:pPr marL="0" lvl="0" indent="0" algn="ctr" defTabSz="1377950">
              <a:lnSpc>
                <a:spcPct val="90000"/>
              </a:lnSpc>
              <a:spcBef>
                <a:spcPct val="0"/>
              </a:spcBef>
              <a:spcAft>
                <a:spcPct val="35000"/>
              </a:spcAft>
              <a:buNone/>
            </a:pPr>
            <a:r>
              <a:rPr lang="en-US" kern="1200">
                <a:latin typeface="Myriad Pro" panose="020B0503030403020204" pitchFamily="34" charset="0"/>
              </a:rPr>
              <a:t>Individuals</a:t>
            </a:r>
          </a:p>
        </p:txBody>
      </p:sp>
      <p:sp>
        <p:nvSpPr>
          <p:cNvPr id="3" name="Freeform: Shape 2">
            <a:extLst>
              <a:ext uri="{FF2B5EF4-FFF2-40B4-BE49-F238E27FC236}">
                <a16:creationId xmlns:a16="http://schemas.microsoft.com/office/drawing/2014/main" id="{0207DD77-C0B0-2C52-5857-7DBDC7B873B8}"/>
              </a:ext>
            </a:extLst>
          </p:cNvPr>
          <p:cNvSpPr/>
          <p:nvPr/>
        </p:nvSpPr>
        <p:spPr>
          <a:xfrm>
            <a:off x="6312098" y="2567749"/>
            <a:ext cx="4949192" cy="606754"/>
          </a:xfrm>
          <a:custGeom>
            <a:avLst/>
            <a:gdLst>
              <a:gd name="connsiteX0" fmla="*/ 0 w 4411265"/>
              <a:gd name="connsiteY0" fmla="*/ 0 h 1110726"/>
              <a:gd name="connsiteX1" fmla="*/ 4411265 w 4411265"/>
              <a:gd name="connsiteY1" fmla="*/ 0 h 1110726"/>
              <a:gd name="connsiteX2" fmla="*/ 4411265 w 4411265"/>
              <a:gd name="connsiteY2" fmla="*/ 1110726 h 1110726"/>
              <a:gd name="connsiteX3" fmla="*/ 0 w 4411265"/>
              <a:gd name="connsiteY3" fmla="*/ 1110726 h 1110726"/>
              <a:gd name="connsiteX4" fmla="*/ 0 w 4411265"/>
              <a:gd name="connsiteY4" fmla="*/ 0 h 111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11265" h="1110726">
                <a:moveTo>
                  <a:pt x="0" y="0"/>
                </a:moveTo>
                <a:lnTo>
                  <a:pt x="4411265" y="0"/>
                </a:lnTo>
                <a:lnTo>
                  <a:pt x="4411265" y="1110726"/>
                </a:lnTo>
                <a:lnTo>
                  <a:pt x="0" y="1110726"/>
                </a:lnTo>
                <a:lnTo>
                  <a:pt x="0" y="0"/>
                </a:lnTo>
                <a:close/>
              </a:path>
            </a:pathLst>
          </a:custGeom>
          <a:solidFill>
            <a:srgbClr val="E4842D"/>
          </a:solidFill>
          <a:ln>
            <a:solidFill>
              <a:srgbClr val="E4842D"/>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0472" tIns="125984" rIns="220472" bIns="125984" numCol="1" spcCol="1270" anchor="ctr" anchorCtr="0">
            <a:noAutofit/>
          </a:bodyPr>
          <a:lstStyle/>
          <a:p>
            <a:pPr marL="0" lvl="0" indent="0" algn="ctr" defTabSz="1377950">
              <a:lnSpc>
                <a:spcPct val="90000"/>
              </a:lnSpc>
              <a:spcBef>
                <a:spcPct val="0"/>
              </a:spcBef>
              <a:spcAft>
                <a:spcPct val="35000"/>
              </a:spcAft>
              <a:buNone/>
            </a:pPr>
            <a:r>
              <a:rPr lang="en-US" kern="1200">
                <a:latin typeface="Myriad Pro" panose="020B0503030403020204" pitchFamily="34" charset="0"/>
              </a:rPr>
              <a:t>Organizations</a:t>
            </a:r>
          </a:p>
        </p:txBody>
      </p:sp>
      <p:sp>
        <p:nvSpPr>
          <p:cNvPr id="10" name="Freeform: Shape 9">
            <a:extLst>
              <a:ext uri="{FF2B5EF4-FFF2-40B4-BE49-F238E27FC236}">
                <a16:creationId xmlns:a16="http://schemas.microsoft.com/office/drawing/2014/main" id="{B8D29678-C78A-0B3B-EF93-036322FE3935}"/>
              </a:ext>
            </a:extLst>
          </p:cNvPr>
          <p:cNvSpPr/>
          <p:nvPr/>
        </p:nvSpPr>
        <p:spPr>
          <a:xfrm>
            <a:off x="11569539" y="2567749"/>
            <a:ext cx="4949192" cy="606754"/>
          </a:xfrm>
          <a:custGeom>
            <a:avLst/>
            <a:gdLst>
              <a:gd name="connsiteX0" fmla="*/ 0 w 4411265"/>
              <a:gd name="connsiteY0" fmla="*/ 0 h 1110726"/>
              <a:gd name="connsiteX1" fmla="*/ 4411265 w 4411265"/>
              <a:gd name="connsiteY1" fmla="*/ 0 h 1110726"/>
              <a:gd name="connsiteX2" fmla="*/ 4411265 w 4411265"/>
              <a:gd name="connsiteY2" fmla="*/ 1110726 h 1110726"/>
              <a:gd name="connsiteX3" fmla="*/ 0 w 4411265"/>
              <a:gd name="connsiteY3" fmla="*/ 1110726 h 1110726"/>
              <a:gd name="connsiteX4" fmla="*/ 0 w 4411265"/>
              <a:gd name="connsiteY4" fmla="*/ 0 h 111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11265" h="1110726">
                <a:moveTo>
                  <a:pt x="0" y="0"/>
                </a:moveTo>
                <a:lnTo>
                  <a:pt x="4411265" y="0"/>
                </a:lnTo>
                <a:lnTo>
                  <a:pt x="4411265" y="1110726"/>
                </a:lnTo>
                <a:lnTo>
                  <a:pt x="0" y="1110726"/>
                </a:lnTo>
                <a:lnTo>
                  <a:pt x="0" y="0"/>
                </a:lnTo>
                <a:close/>
              </a:path>
            </a:pathLst>
          </a:custGeom>
          <a:solidFill>
            <a:srgbClr val="E4842D"/>
          </a:solidFill>
          <a:ln>
            <a:solidFill>
              <a:srgbClr val="E4842D"/>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0472" tIns="125984" rIns="220472" bIns="125984" numCol="1" spcCol="1270" anchor="ctr" anchorCtr="0">
            <a:noAutofit/>
          </a:bodyPr>
          <a:lstStyle/>
          <a:p>
            <a:pPr marL="0" lvl="0" indent="0" algn="ctr" defTabSz="1377950">
              <a:lnSpc>
                <a:spcPct val="90000"/>
              </a:lnSpc>
              <a:spcBef>
                <a:spcPct val="0"/>
              </a:spcBef>
              <a:spcAft>
                <a:spcPct val="35000"/>
              </a:spcAft>
              <a:buNone/>
            </a:pPr>
            <a:r>
              <a:rPr lang="en-US" kern="1200">
                <a:latin typeface="Myriad Pro" panose="020B0503030403020204" pitchFamily="34" charset="0"/>
              </a:rPr>
              <a:t>Systemic Level</a:t>
            </a:r>
          </a:p>
        </p:txBody>
      </p:sp>
    </p:spTree>
    <p:extLst>
      <p:ext uri="{BB962C8B-B14F-4D97-AF65-F5344CB8AC3E}">
        <p14:creationId xmlns:p14="http://schemas.microsoft.com/office/powerpoint/2010/main" val="2059337603"/>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1FA5EB1-EA4E-EA74-E433-781C5F57CD00}"/>
              </a:ext>
            </a:extLst>
          </p:cNvPr>
          <p:cNvGraphicFramePr>
            <a:graphicFrameLocks noGrp="1"/>
          </p:cNvGraphicFramePr>
          <p:nvPr>
            <p:extLst>
              <p:ext uri="{D42A27DB-BD31-4B8C-83A1-F6EECF244321}">
                <p14:modId xmlns:p14="http://schemas.microsoft.com/office/powerpoint/2010/main" val="3725734808"/>
              </p:ext>
            </p:extLst>
          </p:nvPr>
        </p:nvGraphicFramePr>
        <p:xfrm>
          <a:off x="897731" y="3353233"/>
          <a:ext cx="15941123" cy="5577840"/>
        </p:xfrm>
        <a:graphic>
          <a:graphicData uri="http://schemas.openxmlformats.org/drawingml/2006/table">
            <a:tbl>
              <a:tblPr/>
              <a:tblGrid>
                <a:gridCol w="7954243">
                  <a:extLst>
                    <a:ext uri="{9D8B030D-6E8A-4147-A177-3AD203B41FA5}">
                      <a16:colId xmlns:a16="http://schemas.microsoft.com/office/drawing/2014/main" val="75456695"/>
                    </a:ext>
                  </a:extLst>
                </a:gridCol>
                <a:gridCol w="486993">
                  <a:extLst>
                    <a:ext uri="{9D8B030D-6E8A-4147-A177-3AD203B41FA5}">
                      <a16:colId xmlns:a16="http://schemas.microsoft.com/office/drawing/2014/main" val="2948038266"/>
                    </a:ext>
                  </a:extLst>
                </a:gridCol>
                <a:gridCol w="7499887">
                  <a:extLst>
                    <a:ext uri="{9D8B030D-6E8A-4147-A177-3AD203B41FA5}">
                      <a16:colId xmlns:a16="http://schemas.microsoft.com/office/drawing/2014/main" val="2280569092"/>
                    </a:ext>
                  </a:extLst>
                </a:gridCol>
              </a:tblGrid>
              <a:tr h="5562167">
                <a:tc>
                  <a:txBody>
                    <a:bodyPr/>
                    <a:lstStyle/>
                    <a:p>
                      <a:pPr lvl="0" algn="l">
                        <a:spcAft>
                          <a:spcPts val="1200"/>
                        </a:spcAft>
                        <a:buNone/>
                      </a:pPr>
                      <a:r>
                        <a:rPr lang="en-US" sz="3200" b="0" i="0" u="none" strike="noStrike" noProof="0" dirty="0">
                          <a:solidFill>
                            <a:srgbClr val="E4842D"/>
                          </a:solidFill>
                          <a:effectLst/>
                          <a:latin typeface="Myriad Pro Light"/>
                        </a:rPr>
                        <a:t>Over $90,000 in </a:t>
                      </a:r>
                      <a:r>
                        <a:rPr lang="en-US" sz="3200" b="0" i="0" u="none" strike="noStrike" noProof="0" dirty="0">
                          <a:solidFill>
                            <a:srgbClr val="E4842D"/>
                          </a:solidFill>
                          <a:effectLst/>
                          <a:latin typeface="Myriad Pro Light"/>
                          <a:sym typeface="Helvetica Light"/>
                        </a:rPr>
                        <a:t>scholarships </a:t>
                      </a:r>
                      <a:r>
                        <a:rPr lang="en-US" sz="3200" b="0" i="0" u="none" strike="noStrike" noProof="0" dirty="0">
                          <a:solidFill>
                            <a:srgbClr val="000000"/>
                          </a:solidFill>
                          <a:effectLst/>
                          <a:latin typeface="Myriad Pro Light"/>
                        </a:rPr>
                        <a:t>were awarded further advance scientific careers. </a:t>
                      </a:r>
                    </a:p>
                    <a:p>
                      <a:pPr lvl="0" algn="l">
                        <a:spcAft>
                          <a:spcPts val="1200"/>
                        </a:spcAft>
                        <a:buNone/>
                      </a:pPr>
                      <a:r>
                        <a:rPr lang="en-US" sz="3200" b="0" i="0" u="none" strike="noStrike" noProof="0" dirty="0">
                          <a:solidFill>
                            <a:srgbClr val="E4842D"/>
                          </a:solidFill>
                          <a:effectLst/>
                          <a:latin typeface="Myriad Pro Light"/>
                        </a:rPr>
                        <a:t>2,650 webinar registrations</a:t>
                      </a:r>
                      <a:r>
                        <a:rPr lang="en-US" sz="3200" b="0" i="0" u="none" strike="noStrike" noProof="0" dirty="0">
                          <a:solidFill>
                            <a:srgbClr val="000000"/>
                          </a:solidFill>
                          <a:effectLst/>
                          <a:latin typeface="Myriad Pro Light"/>
                        </a:rPr>
                        <a:t> helped advance attendee skills. </a:t>
                      </a:r>
                    </a:p>
                    <a:p>
                      <a:pPr lvl="0" algn="l">
                        <a:spcAft>
                          <a:spcPts val="1200"/>
                        </a:spcAft>
                        <a:buNone/>
                      </a:pPr>
                      <a:r>
                        <a:rPr lang="en-US" sz="3200" b="0" i="0" u="none" strike="noStrike" noProof="0" dirty="0">
                          <a:solidFill>
                            <a:srgbClr val="E4842D"/>
                          </a:solidFill>
                          <a:effectLst/>
                          <a:latin typeface="Myriad Pro Light"/>
                        </a:rPr>
                        <a:t>371 AWIS members volunteered </a:t>
                      </a:r>
                      <a:r>
                        <a:rPr lang="en-US" sz="3200" b="0" i="0" u="none" strike="noStrike" noProof="0" dirty="0">
                          <a:solidFill>
                            <a:srgbClr val="000000"/>
                          </a:solidFill>
                          <a:effectLst/>
                          <a:latin typeface="Myriad Pro Light"/>
                        </a:rPr>
                        <a:t>in local chapters.  </a:t>
                      </a:r>
                    </a:p>
                    <a:p>
                      <a:pPr lvl="0" algn="l">
                        <a:lnSpc>
                          <a:spcPct val="100000"/>
                        </a:lnSpc>
                        <a:spcBef>
                          <a:spcPts val="0"/>
                        </a:spcBef>
                        <a:spcAft>
                          <a:spcPts val="1200"/>
                        </a:spcAft>
                        <a:buNone/>
                      </a:pPr>
                      <a:r>
                        <a:rPr lang="en-US" sz="3200" b="0" i="0" u="none" strike="noStrike" noProof="0" dirty="0">
                          <a:solidFill>
                            <a:srgbClr val="E4842D"/>
                          </a:solidFill>
                          <a:effectLst/>
                          <a:latin typeface="Myriad Pro Light"/>
                        </a:rPr>
                        <a:t>309 mentees were connected</a:t>
                      </a:r>
                      <a:r>
                        <a:rPr lang="en-US" sz="3200" b="0" i="0" u="none" strike="noStrike" noProof="0" dirty="0">
                          <a:solidFill>
                            <a:srgbClr val="000000"/>
                          </a:solidFill>
                          <a:effectLst/>
                          <a:latin typeface="Myriad Pro Light"/>
                        </a:rPr>
                        <a:t> with 130 mentors.</a:t>
                      </a:r>
                    </a:p>
                    <a:p>
                      <a:pPr lvl="0" algn="l">
                        <a:lnSpc>
                          <a:spcPct val="100000"/>
                        </a:lnSpc>
                        <a:spcBef>
                          <a:spcPts val="0"/>
                        </a:spcBef>
                        <a:spcAft>
                          <a:spcPts val="1200"/>
                        </a:spcAft>
                        <a:buNone/>
                      </a:pPr>
                      <a:r>
                        <a:rPr lang="en-US" sz="3200" b="0" i="0" u="none" strike="noStrike" noProof="0" dirty="0">
                          <a:solidFill>
                            <a:srgbClr val="E4842D"/>
                          </a:solidFill>
                          <a:effectLst/>
                          <a:latin typeface="Myriad Pro Light"/>
                        </a:rPr>
                        <a:t>9 AWIS </a:t>
                      </a:r>
                      <a:r>
                        <a:rPr lang="en-US" sz="3200" b="0" i="0" u="none" strike="noStrike" noProof="0" dirty="0">
                          <a:solidFill>
                            <a:srgbClr val="E4842D"/>
                          </a:solidFill>
                          <a:effectLst/>
                          <a:latin typeface="Myriad Pro Light"/>
                          <a:sym typeface="Helvetica Light"/>
                        </a:rPr>
                        <a:t>members received recognition </a:t>
                      </a:r>
                      <a:r>
                        <a:rPr lang="en-US" sz="3200" b="0" i="0" u="none" strike="noStrike" noProof="0" dirty="0">
                          <a:solidFill>
                            <a:schemeClr val="tx1"/>
                          </a:solidFill>
                          <a:effectLst/>
                          <a:latin typeface="Myriad Pro Light"/>
                          <a:sym typeface="Helvetica Light"/>
                        </a:rPr>
                        <a:t>through our annual awards</a:t>
                      </a:r>
                      <a:r>
                        <a:rPr lang="en-US" sz="3200" b="0" i="0" u="none" strike="noStrike" noProof="0" dirty="0">
                          <a:solidFill>
                            <a:schemeClr val="tx1"/>
                          </a:solidFill>
                          <a:effectLst/>
                          <a:latin typeface="Myriad Pro Light"/>
                        </a:rPr>
                        <a:t>. </a:t>
                      </a:r>
                      <a:endParaRPr lang="en-US" dirty="0">
                        <a:solidFill>
                          <a:schemeClr val="tx1"/>
                        </a:solidFill>
                        <a:latin typeface="Myriad Pro Light"/>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algn="l" rtl="0" fontAlgn="base">
                        <a:spcAft>
                          <a:spcPts val="1200"/>
                        </a:spcAft>
                        <a:buFont typeface="Arial" panose="020B0604020202020204" pitchFamily="34" charset="0"/>
                        <a:buNone/>
                      </a:pPr>
                      <a:endParaRPr lang="en-US" sz="3200" b="0" i="0" dirty="0">
                        <a:effectLst/>
                        <a:latin typeface="Helvetica" pitchFamily="2" charset="0"/>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lvl="0" algn="l">
                        <a:spcAft>
                          <a:spcPts val="1200"/>
                        </a:spcAft>
                        <a:buNone/>
                      </a:pPr>
                      <a:r>
                        <a:rPr lang="en-US" sz="3200" b="0" i="0" u="none" strike="noStrike" noProof="0" dirty="0">
                          <a:solidFill>
                            <a:srgbClr val="E4842D"/>
                          </a:solidFill>
                          <a:effectLst/>
                          <a:latin typeface="Myriad Pro Light"/>
                        </a:rPr>
                        <a:t>There were over 350,000 job searches </a:t>
                      </a:r>
                      <a:r>
                        <a:rPr lang="en-US" sz="3200" b="0" i="0" u="none" strike="noStrike" noProof="0" dirty="0">
                          <a:solidFill>
                            <a:srgbClr val="000000"/>
                          </a:solidFill>
                          <a:effectLst/>
                          <a:latin typeface="Myriad Pro Light"/>
                        </a:rPr>
                        <a:t>on our career center </a:t>
                      </a:r>
                    </a:p>
                    <a:p>
                      <a:pPr lvl="0" algn="l">
                        <a:spcAft>
                          <a:spcPts val="1200"/>
                        </a:spcAft>
                        <a:buNone/>
                      </a:pPr>
                      <a:r>
                        <a:rPr lang="en-US" sz="3200" b="0" i="0" u="none" strike="noStrike" noProof="0" dirty="0">
                          <a:solidFill>
                            <a:srgbClr val="E4842D"/>
                          </a:solidFill>
                          <a:effectLst/>
                          <a:latin typeface="Myriad Pro Light"/>
                        </a:rPr>
                        <a:t>392 connections were made</a:t>
                      </a:r>
                      <a:r>
                        <a:rPr lang="en-US" sz="3200" b="0" i="0" u="none" strike="noStrike" noProof="0" dirty="0">
                          <a:solidFill>
                            <a:srgbClr val="000000"/>
                          </a:solidFill>
                          <a:effectLst/>
                          <a:latin typeface="Myriad Pro Light"/>
                        </a:rPr>
                        <a:t> at AWIS virtual career fairs. </a:t>
                      </a:r>
                    </a:p>
                    <a:p>
                      <a:pPr lvl="0" algn="l">
                        <a:spcAft>
                          <a:spcPts val="1200"/>
                        </a:spcAft>
                        <a:buNone/>
                      </a:pPr>
                      <a:r>
                        <a:rPr lang="en-US" sz="3200" b="0" i="0" u="none" strike="noStrike" noProof="0" dirty="0">
                          <a:solidFill>
                            <a:srgbClr val="E4842D"/>
                          </a:solidFill>
                          <a:effectLst/>
                          <a:latin typeface="Myriad Pro Light"/>
                        </a:rPr>
                        <a:t>650 stories were shared </a:t>
                      </a:r>
                      <a:r>
                        <a:rPr lang="en-US" sz="3200" b="0" i="0" u="none" strike="noStrike" noProof="0" dirty="0">
                          <a:solidFill>
                            <a:srgbClr val="000000"/>
                          </a:solidFill>
                          <a:effectLst/>
                          <a:latin typeface="Myriad Pro Light"/>
                        </a:rPr>
                        <a:t>in AWIS News Brief.</a:t>
                      </a:r>
                    </a:p>
                    <a:p>
                      <a:pPr lvl="0" algn="l">
                        <a:spcAft>
                          <a:spcPts val="1200"/>
                        </a:spcAft>
                        <a:buNone/>
                      </a:pPr>
                      <a:r>
                        <a:rPr lang="en-US" sz="3200" b="0" i="0" u="none" strike="noStrike" noProof="0" dirty="0">
                          <a:solidFill>
                            <a:srgbClr val="E4842D"/>
                          </a:solidFill>
                          <a:effectLst/>
                          <a:latin typeface="Myriad Pro Light"/>
                        </a:rPr>
                        <a:t>76 blogs and </a:t>
                      </a:r>
                      <a:r>
                        <a:rPr lang="en-US" sz="3200" b="0" i="1" u="none" strike="noStrike" noProof="0" dirty="0">
                          <a:solidFill>
                            <a:srgbClr val="E4842D"/>
                          </a:solidFill>
                          <a:effectLst/>
                          <a:latin typeface="Myriad Pro Light"/>
                        </a:rPr>
                        <a:t>AWIS Magazine</a:t>
                      </a:r>
                      <a:r>
                        <a:rPr lang="en-US" sz="3200" b="0" i="0" u="none" strike="noStrike" noProof="0" dirty="0">
                          <a:solidFill>
                            <a:srgbClr val="E4842D"/>
                          </a:solidFill>
                          <a:effectLst/>
                          <a:latin typeface="Myriad Pro Light"/>
                        </a:rPr>
                        <a:t> articles</a:t>
                      </a:r>
                      <a:r>
                        <a:rPr lang="en-US" sz="3200" b="0" i="0" u="none" strike="noStrike" noProof="0" dirty="0">
                          <a:solidFill>
                            <a:srgbClr val="000000"/>
                          </a:solidFill>
                          <a:effectLst/>
                          <a:latin typeface="Myriad Pro Light"/>
                        </a:rPr>
                        <a:t> were authored by members.</a:t>
                      </a:r>
                    </a:p>
                    <a:p>
                      <a:pPr lvl="0" algn="l">
                        <a:spcAft>
                          <a:spcPts val="1200"/>
                        </a:spcAft>
                        <a:buNone/>
                      </a:pPr>
                      <a:r>
                        <a:rPr lang="en-US" sz="3200" b="0" i="0" u="none" strike="noStrike" noProof="0" dirty="0">
                          <a:solidFill>
                            <a:srgbClr val="E4842D"/>
                          </a:solidFill>
                          <a:effectLst/>
                          <a:latin typeface="Myriad Pro Light"/>
                        </a:rPr>
                        <a:t>54 member spotlights </a:t>
                      </a:r>
                      <a:r>
                        <a:rPr lang="en-US" sz="3200" b="0" i="0" u="none" strike="noStrike" noProof="0" dirty="0">
                          <a:solidFill>
                            <a:srgbClr val="000000"/>
                          </a:solidFill>
                          <a:effectLst/>
                          <a:latin typeface="Myriad Pro Light"/>
                        </a:rPr>
                        <a:t>were published.</a:t>
                      </a:r>
                      <a:endParaRPr lang="en-US" dirty="0"/>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146916108"/>
                  </a:ext>
                </a:extLst>
              </a:tr>
            </a:tbl>
          </a:graphicData>
        </a:graphic>
      </p:graphicFrame>
      <p:sp>
        <p:nvSpPr>
          <p:cNvPr id="5" name="Title 1">
            <a:extLst>
              <a:ext uri="{FF2B5EF4-FFF2-40B4-BE49-F238E27FC236}">
                <a16:creationId xmlns:a16="http://schemas.microsoft.com/office/drawing/2014/main" id="{885282A6-7B0C-8982-29E4-35F909701277}"/>
              </a:ext>
            </a:extLst>
          </p:cNvPr>
          <p:cNvSpPr>
            <a:spLocks noGrp="1"/>
          </p:cNvSpPr>
          <p:nvPr>
            <p:ph type="title"/>
          </p:nvPr>
        </p:nvSpPr>
        <p:spPr>
          <a:xfrm>
            <a:off x="1283788" y="393192"/>
            <a:ext cx="14800185" cy="2210233"/>
          </a:xfrm>
        </p:spPr>
        <p:txBody>
          <a:bodyPr>
            <a:normAutofit/>
          </a:bodyPr>
          <a:lstStyle/>
          <a:p>
            <a:r>
              <a:rPr lang="en-US" sz="4800" dirty="0">
                <a:solidFill>
                  <a:srgbClr val="24255C"/>
                </a:solidFill>
                <a:latin typeface="Myriad Pro"/>
              </a:rPr>
              <a:t>Through AWIS you will impact and amplify the career achievements of women in the scientific workforce.</a:t>
            </a:r>
          </a:p>
        </p:txBody>
      </p:sp>
      <p:sp>
        <p:nvSpPr>
          <p:cNvPr id="6" name="Title 1">
            <a:extLst>
              <a:ext uri="{FF2B5EF4-FFF2-40B4-BE49-F238E27FC236}">
                <a16:creationId xmlns:a16="http://schemas.microsoft.com/office/drawing/2014/main" id="{86A36E01-F6D6-6FC4-10B3-04B488F56442}"/>
              </a:ext>
            </a:extLst>
          </p:cNvPr>
          <p:cNvSpPr txBox="1">
            <a:spLocks/>
          </p:cNvSpPr>
          <p:nvPr/>
        </p:nvSpPr>
        <p:spPr>
          <a:xfrm>
            <a:off x="0" y="2286433"/>
            <a:ext cx="17340263" cy="1066800"/>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normAutofit/>
          </a:bodyPr>
          <a:lstStyle>
            <a:lvl1pPr algn="ctr" defTabSz="778972" eaLnBrk="1" hangingPunct="1">
              <a:defRPr sz="8000">
                <a:latin typeface="Myriad Pro" panose="020B0503030403020204" pitchFamily="34" charset="0"/>
                <a:ea typeface="+mn-ea"/>
                <a:cs typeface="+mn-cs"/>
                <a:sym typeface="Helvetica Light"/>
              </a:defRPr>
            </a:lvl1pPr>
            <a:lvl2pPr indent="304815" algn="ctr" defTabSz="778972" eaLnBrk="1" hangingPunct="1">
              <a:defRPr sz="10667">
                <a:latin typeface="+mn-lt"/>
                <a:ea typeface="+mn-ea"/>
                <a:cs typeface="+mn-cs"/>
                <a:sym typeface="Helvetica Light"/>
              </a:defRPr>
            </a:lvl2pPr>
            <a:lvl3pPr indent="609630" algn="ctr" defTabSz="778972" eaLnBrk="1" hangingPunct="1">
              <a:defRPr sz="10667">
                <a:latin typeface="+mn-lt"/>
                <a:ea typeface="+mn-ea"/>
                <a:cs typeface="+mn-cs"/>
                <a:sym typeface="Helvetica Light"/>
              </a:defRPr>
            </a:lvl3pPr>
            <a:lvl4pPr indent="914446" algn="ctr" defTabSz="778972" eaLnBrk="1" hangingPunct="1">
              <a:defRPr sz="10667">
                <a:latin typeface="+mn-lt"/>
                <a:ea typeface="+mn-ea"/>
                <a:cs typeface="+mn-cs"/>
                <a:sym typeface="Helvetica Light"/>
              </a:defRPr>
            </a:lvl4pPr>
            <a:lvl5pPr indent="1219261" algn="ctr" defTabSz="778972" eaLnBrk="1" hangingPunct="1">
              <a:defRPr sz="10667">
                <a:latin typeface="+mn-lt"/>
                <a:ea typeface="+mn-ea"/>
                <a:cs typeface="+mn-cs"/>
                <a:sym typeface="Helvetica Light"/>
              </a:defRPr>
            </a:lvl5pPr>
            <a:lvl6pPr indent="1524076" algn="ctr" defTabSz="778972" eaLnBrk="1" hangingPunct="1">
              <a:defRPr sz="10667">
                <a:latin typeface="+mn-lt"/>
                <a:ea typeface="+mn-ea"/>
                <a:cs typeface="+mn-cs"/>
                <a:sym typeface="Helvetica Light"/>
              </a:defRPr>
            </a:lvl6pPr>
            <a:lvl7pPr indent="1828891" algn="ctr" defTabSz="778972" eaLnBrk="1" hangingPunct="1">
              <a:defRPr sz="10667">
                <a:latin typeface="+mn-lt"/>
                <a:ea typeface="+mn-ea"/>
                <a:cs typeface="+mn-cs"/>
                <a:sym typeface="Helvetica Light"/>
              </a:defRPr>
            </a:lvl7pPr>
            <a:lvl8pPr indent="2133707" algn="ctr" defTabSz="778972" eaLnBrk="1" hangingPunct="1">
              <a:defRPr sz="10667">
                <a:latin typeface="+mn-lt"/>
                <a:ea typeface="+mn-ea"/>
                <a:cs typeface="+mn-cs"/>
                <a:sym typeface="Helvetica Light"/>
              </a:defRPr>
            </a:lvl8pPr>
            <a:lvl9pPr indent="2438522" algn="ctr" defTabSz="778972" eaLnBrk="1" hangingPunct="1">
              <a:defRPr sz="10667">
                <a:latin typeface="+mn-lt"/>
                <a:ea typeface="+mn-ea"/>
                <a:cs typeface="+mn-cs"/>
                <a:sym typeface="Helvetica Light"/>
              </a:defRPr>
            </a:lvl9pPr>
          </a:lstStyle>
          <a:p>
            <a:r>
              <a:rPr lang="en-US" sz="3200" i="1" dirty="0">
                <a:solidFill>
                  <a:srgbClr val="B2BE4E"/>
                </a:solidFill>
                <a:latin typeface="Myriad Pro"/>
              </a:rPr>
              <a:t>Last year…</a:t>
            </a:r>
          </a:p>
        </p:txBody>
      </p:sp>
    </p:spTree>
    <p:extLst>
      <p:ext uri="{BB962C8B-B14F-4D97-AF65-F5344CB8AC3E}">
        <p14:creationId xmlns:p14="http://schemas.microsoft.com/office/powerpoint/2010/main" val="2545672414"/>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30FA275-053B-595B-16DC-B6E888DA48CB}"/>
              </a:ext>
            </a:extLst>
          </p:cNvPr>
          <p:cNvSpPr txBox="1"/>
          <p:nvPr/>
        </p:nvSpPr>
        <p:spPr>
          <a:xfrm>
            <a:off x="1240631" y="885422"/>
            <a:ext cx="14897100" cy="7552837"/>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algn="ctr">
              <a:spcBef>
                <a:spcPts val="0"/>
              </a:spcBef>
              <a:spcAft>
                <a:spcPts val="0"/>
              </a:spcAft>
            </a:pPr>
            <a:r>
              <a:rPr lang="en-US" sz="4800" b="1" kern="1400" spc="-50" dirty="0">
                <a:solidFill>
                  <a:srgbClr val="24255C"/>
                </a:solidFill>
                <a:latin typeface="Myriad Pro"/>
                <a:ea typeface="Times New Roman" panose="02020603050405020304" pitchFamily="18" charset="0"/>
                <a:cs typeface="Times New Roman"/>
              </a:rPr>
              <a:t>Director, </a:t>
            </a:r>
            <a:r>
              <a:rPr lang="en-US" sz="4800" b="1" kern="1400" spc="-50" dirty="0">
                <a:solidFill>
                  <a:srgbClr val="24255C"/>
                </a:solidFill>
                <a:effectLst/>
                <a:latin typeface="Myriad Pro"/>
                <a:ea typeface="Times New Roman" panose="02020603050405020304" pitchFamily="18" charset="0"/>
                <a:cs typeface="Times New Roman"/>
              </a:rPr>
              <a:t>AWIS National Board of Directors</a:t>
            </a:r>
          </a:p>
          <a:p>
            <a:pPr marL="63500">
              <a:lnSpc>
                <a:spcPct val="115000"/>
              </a:lnSpc>
              <a:spcBef>
                <a:spcPts val="200"/>
              </a:spcBef>
            </a:pPr>
            <a:endParaRPr lang="en-US" sz="3200" i="1" dirty="0">
              <a:solidFill>
                <a:srgbClr val="E4842D"/>
              </a:solidFill>
              <a:latin typeface="Myriad Pro Light"/>
            </a:endParaRPr>
          </a:p>
          <a:p>
            <a:pPr marL="63500">
              <a:lnSpc>
                <a:spcPct val="115000"/>
              </a:lnSpc>
              <a:spcBef>
                <a:spcPts val="200"/>
              </a:spcBef>
            </a:pPr>
            <a:r>
              <a:rPr lang="en-US" sz="3200" i="1" dirty="0">
                <a:solidFill>
                  <a:srgbClr val="E4842D"/>
                </a:solidFill>
                <a:latin typeface="Myriad Pro Light"/>
              </a:rPr>
              <a:t>Job Description</a:t>
            </a:r>
          </a:p>
          <a:p>
            <a:pPr marL="63500" marR="0" algn="l">
              <a:lnSpc>
                <a:spcPct val="115000"/>
              </a:lnSpc>
              <a:spcBef>
                <a:spcPts val="200"/>
              </a:spcBef>
              <a:spcAft>
                <a:spcPts val="0"/>
              </a:spcAft>
            </a:pPr>
            <a:r>
              <a:rPr lang="en-US" sz="2800" dirty="0">
                <a:solidFill>
                  <a:srgbClr val="24255C"/>
                </a:solidFill>
                <a:effectLst/>
                <a:latin typeface="Myriad Pro Light"/>
                <a:ea typeface="Times New Roman" panose="02020603050405020304" pitchFamily="18" charset="0"/>
                <a:cs typeface="Times New Roman"/>
              </a:rPr>
              <a:t>Directors are elected to serve AWIS (“the Association”) and its members by investing their time, expertise, and efforts to assist in the effective stewardship of the Association. Board members are the fiduciaries who steer the Association toward a sustainable future by adopting sound, ethical, and legal governance and financial management policies, as well as by making sure the Association has adequate resources to advance its mission. </a:t>
            </a:r>
          </a:p>
          <a:p>
            <a:pPr marL="63500" marR="0" algn="l">
              <a:lnSpc>
                <a:spcPct val="115000"/>
              </a:lnSpc>
              <a:spcBef>
                <a:spcPts val="200"/>
              </a:spcBef>
              <a:spcAft>
                <a:spcPts val="0"/>
              </a:spcAft>
            </a:pPr>
            <a:endParaRPr lang="en-US" sz="2800" dirty="0">
              <a:solidFill>
                <a:srgbClr val="24255C"/>
              </a:solidFill>
              <a:latin typeface="Myriad Pro Light"/>
              <a:ea typeface="Times New Roman" panose="02020603050405020304" pitchFamily="18" charset="0"/>
              <a:cs typeface="Times New Roman" panose="02020603050405020304" pitchFamily="18" charset="0"/>
            </a:endParaRPr>
          </a:p>
          <a:p>
            <a:pPr marL="63500" marR="0" algn="l">
              <a:lnSpc>
                <a:spcPct val="115000"/>
              </a:lnSpc>
              <a:spcBef>
                <a:spcPts val="200"/>
              </a:spcBef>
              <a:spcAft>
                <a:spcPts val="0"/>
              </a:spcAft>
            </a:pPr>
            <a:r>
              <a:rPr lang="en-US" sz="2800" dirty="0">
                <a:solidFill>
                  <a:srgbClr val="24255C"/>
                </a:solidFill>
                <a:effectLst/>
                <a:latin typeface="Myriad Pro Light"/>
                <a:ea typeface="Times New Roman" panose="02020603050405020304" pitchFamily="18" charset="0"/>
                <a:cs typeface="Times New Roman"/>
              </a:rPr>
              <a:t>Together with the Association’s executive leadership, board members develop goals, strategies, policies, plans, and budgets that ensure the association is successful, growing, and executing its strategic plan. Through active engagement and participation at board and Association events, board members work collaboratively among themselves and with the Association’s executive leadership, operating committees, volunteers, and members.  </a:t>
            </a:r>
            <a:endParaRPr lang="en-US" sz="3200" b="0" i="0" u="none" strike="noStrike" cap="none" spc="0" normalizeH="0" baseline="0">
              <a:ln>
                <a:noFill/>
              </a:ln>
              <a:solidFill>
                <a:srgbClr val="000000"/>
              </a:solidFill>
              <a:effectLst/>
              <a:uFillTx/>
              <a:latin typeface="Myriad Pro Light"/>
              <a:cs typeface="Times New Roman"/>
            </a:endParaRPr>
          </a:p>
        </p:txBody>
      </p:sp>
    </p:spTree>
    <p:extLst>
      <p:ext uri="{BB962C8B-B14F-4D97-AF65-F5344CB8AC3E}">
        <p14:creationId xmlns:p14="http://schemas.microsoft.com/office/powerpoint/2010/main" val="3075446593"/>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8958E-82AB-05D7-AC2A-60EAB10447E6}"/>
              </a:ext>
            </a:extLst>
          </p:cNvPr>
          <p:cNvSpPr txBox="1">
            <a:spLocks/>
          </p:cNvSpPr>
          <p:nvPr/>
        </p:nvSpPr>
        <p:spPr>
          <a:xfrm>
            <a:off x="979923" y="514292"/>
            <a:ext cx="15392400" cy="913724"/>
          </a:xfrm>
          <a:prstGeom prst="rect">
            <a:avLst/>
          </a:prstGeom>
        </p:spPr>
        <p:txBody>
          <a:bodyPr>
            <a:normAutofit/>
          </a:bodyPr>
          <a:lstStyle>
            <a:lvl1pPr algn="ctr" defTabSz="584200" eaLnBrk="1" hangingPunct="1">
              <a:defRPr sz="8000">
                <a:latin typeface="Myriad Pro" panose="020B0503030403020204" pitchFamily="34" charset="0"/>
                <a:ea typeface="+mn-ea"/>
                <a:cs typeface="+mn-cs"/>
                <a:sym typeface="Helvetica Light"/>
              </a:defRPr>
            </a:lvl1pPr>
            <a:lvl2pPr indent="228600" algn="ctr" defTabSz="584200" eaLnBrk="1" hangingPunct="1">
              <a:defRPr sz="8000">
                <a:latin typeface="+mn-lt"/>
                <a:ea typeface="+mn-ea"/>
                <a:cs typeface="+mn-cs"/>
                <a:sym typeface="Helvetica Light"/>
              </a:defRPr>
            </a:lvl2pPr>
            <a:lvl3pPr indent="457200" algn="ctr" defTabSz="584200" eaLnBrk="1" hangingPunct="1">
              <a:defRPr sz="8000">
                <a:latin typeface="+mn-lt"/>
                <a:ea typeface="+mn-ea"/>
                <a:cs typeface="+mn-cs"/>
                <a:sym typeface="Helvetica Light"/>
              </a:defRPr>
            </a:lvl3pPr>
            <a:lvl4pPr indent="685800" algn="ctr" defTabSz="584200" eaLnBrk="1" hangingPunct="1">
              <a:defRPr sz="8000">
                <a:latin typeface="+mn-lt"/>
                <a:ea typeface="+mn-ea"/>
                <a:cs typeface="+mn-cs"/>
                <a:sym typeface="Helvetica Light"/>
              </a:defRPr>
            </a:lvl4pPr>
            <a:lvl5pPr indent="914400" algn="ctr" defTabSz="584200" eaLnBrk="1" hangingPunct="1">
              <a:defRPr sz="8000">
                <a:latin typeface="+mn-lt"/>
                <a:ea typeface="+mn-ea"/>
                <a:cs typeface="+mn-cs"/>
                <a:sym typeface="Helvetica Light"/>
              </a:defRPr>
            </a:lvl5pPr>
            <a:lvl6pPr indent="1143000" algn="ctr" defTabSz="584200" eaLnBrk="1" hangingPunct="1">
              <a:defRPr sz="8000">
                <a:latin typeface="+mn-lt"/>
                <a:ea typeface="+mn-ea"/>
                <a:cs typeface="+mn-cs"/>
                <a:sym typeface="Helvetica Light"/>
              </a:defRPr>
            </a:lvl6pPr>
            <a:lvl7pPr indent="1371600" algn="ctr" defTabSz="584200" eaLnBrk="1" hangingPunct="1">
              <a:defRPr sz="8000">
                <a:latin typeface="+mn-lt"/>
                <a:ea typeface="+mn-ea"/>
                <a:cs typeface="+mn-cs"/>
                <a:sym typeface="Helvetica Light"/>
              </a:defRPr>
            </a:lvl7pPr>
            <a:lvl8pPr indent="1600200" algn="ctr" defTabSz="584200" eaLnBrk="1" hangingPunct="1">
              <a:defRPr sz="8000">
                <a:latin typeface="+mn-lt"/>
                <a:ea typeface="+mn-ea"/>
                <a:cs typeface="+mn-cs"/>
                <a:sym typeface="Helvetica Light"/>
              </a:defRPr>
            </a:lvl8pPr>
            <a:lvl9pPr indent="1828800" algn="ctr" defTabSz="584200" eaLnBrk="1" hangingPunct="1">
              <a:defRPr sz="8000">
                <a:latin typeface="+mn-lt"/>
                <a:ea typeface="+mn-ea"/>
                <a:cs typeface="+mn-cs"/>
                <a:sym typeface="Helvetica Light"/>
              </a:defRPr>
            </a:lvl9pPr>
          </a:lstStyle>
          <a:p>
            <a:pPr algn="l"/>
            <a:r>
              <a:rPr lang="en-US" sz="4800" dirty="0">
                <a:solidFill>
                  <a:srgbClr val="24255C"/>
                </a:solidFill>
              </a:rPr>
              <a:t>Key expectations for AWIS Board Members:</a:t>
            </a:r>
          </a:p>
        </p:txBody>
      </p:sp>
      <p:sp>
        <p:nvSpPr>
          <p:cNvPr id="4" name="TextBox 3">
            <a:extLst>
              <a:ext uri="{FF2B5EF4-FFF2-40B4-BE49-F238E27FC236}">
                <a16:creationId xmlns:a16="http://schemas.microsoft.com/office/drawing/2014/main" id="{F78B2B37-99EE-3321-C35A-E7E675BC2FC5}"/>
              </a:ext>
            </a:extLst>
          </p:cNvPr>
          <p:cNvSpPr txBox="1"/>
          <p:nvPr/>
        </p:nvSpPr>
        <p:spPr>
          <a:xfrm>
            <a:off x="973931" y="1752600"/>
            <a:ext cx="15676888" cy="6839373"/>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wrap="square" lIns="91440" tIns="45720" rIns="91440" bIns="45720" anchor="t">
            <a:spAutoFit/>
          </a:bodyPr>
          <a:lstStyle/>
          <a:p>
            <a:pPr marL="514350" lvl="1" indent="-514350" algn="l">
              <a:lnSpc>
                <a:spcPct val="115000"/>
              </a:lnSpc>
              <a:buAutoNum type="arabicPeriod"/>
            </a:pPr>
            <a:r>
              <a:rPr lang="en-US" sz="3200" dirty="0">
                <a:solidFill>
                  <a:srgbClr val="24255C"/>
                </a:solidFill>
                <a:latin typeface="Myriad Pro Light"/>
                <a:ea typeface="Calibri"/>
                <a:cs typeface="Times New Roman"/>
              </a:rPr>
              <a:t>Be elected to serve for a period of three (3) years and shall assume office on July 1 of the year following the election. </a:t>
            </a:r>
            <a:endParaRPr lang="en-US" sz="3200">
              <a:solidFill>
                <a:srgbClr val="24255C"/>
              </a:solidFill>
              <a:latin typeface="Myriad Pro Light"/>
              <a:ea typeface="Calibri"/>
              <a:cs typeface="Times New Roman"/>
            </a:endParaRPr>
          </a:p>
          <a:p>
            <a:pPr marL="514350" lvl="1" indent="-514350" algn="l">
              <a:lnSpc>
                <a:spcPct val="114999"/>
              </a:lnSpc>
              <a:buAutoNum type="arabicPeriod"/>
            </a:pPr>
            <a:r>
              <a:rPr lang="en-US" sz="3200">
                <a:solidFill>
                  <a:srgbClr val="24255C"/>
                </a:solidFill>
                <a:latin typeface="Myriad Pro Light"/>
                <a:ea typeface="Calibri"/>
                <a:cs typeface="Times New Roman"/>
              </a:rPr>
              <a:t>Attend national board meetings on a quarterly basis. One meeting will be in person </a:t>
            </a:r>
            <a:r>
              <a:rPr lang="en-US" sz="3200" dirty="0">
                <a:solidFill>
                  <a:srgbClr val="24255C"/>
                </a:solidFill>
                <a:latin typeface="Myriad Pro Light"/>
                <a:ea typeface="Calibri"/>
                <a:cs typeface="Times New Roman"/>
              </a:rPr>
              <a:t>and three will be held virtually. Board members are expected to pay their own travel expenses.</a:t>
            </a:r>
            <a:endParaRPr lang="en-US" sz="3200">
              <a:solidFill>
                <a:srgbClr val="24255C"/>
              </a:solidFill>
              <a:latin typeface="Myriad Pro Light"/>
              <a:ea typeface="Calibri"/>
              <a:cs typeface="Times New Roman"/>
            </a:endParaRPr>
          </a:p>
          <a:p>
            <a:pPr marL="514350" lvl="1" indent="-514350" algn="l">
              <a:lnSpc>
                <a:spcPct val="115000"/>
              </a:lnSpc>
              <a:buAutoNum type="arabicPeriod"/>
            </a:pPr>
            <a:r>
              <a:rPr lang="en-US" sz="3200">
                <a:solidFill>
                  <a:srgbClr val="24255C"/>
                </a:solidFill>
                <a:latin typeface="Myriad Pro Light"/>
                <a:ea typeface="Calibri"/>
                <a:cs typeface="Times New Roman"/>
              </a:rPr>
              <a:t>Serve as representatives to the Board of Directors on behalf of the Association’s </a:t>
            </a:r>
            <a:r>
              <a:rPr lang="en-US" sz="3200" dirty="0">
                <a:solidFill>
                  <a:srgbClr val="24255C"/>
                </a:solidFill>
                <a:latin typeface="Myriad Pro Light"/>
                <a:ea typeface="Calibri"/>
                <a:cs typeface="Times New Roman"/>
              </a:rPr>
              <a:t>general membership. </a:t>
            </a:r>
          </a:p>
          <a:p>
            <a:pPr marL="514350" lvl="1" indent="-514350" algn="l">
              <a:lnSpc>
                <a:spcPct val="115000"/>
              </a:lnSpc>
              <a:buAutoNum type="arabicPeriod"/>
            </a:pPr>
            <a:r>
              <a:rPr lang="en-US" sz="3200">
                <a:solidFill>
                  <a:srgbClr val="24255C"/>
                </a:solidFill>
                <a:latin typeface="Myriad Pro Light"/>
                <a:ea typeface="Calibri"/>
                <a:cs typeface="Times New Roman"/>
              </a:rPr>
              <a:t>Commit to an individual financial contribution to AWIS.</a:t>
            </a:r>
          </a:p>
          <a:p>
            <a:pPr marL="514350" lvl="1" indent="-514350" algn="l">
              <a:lnSpc>
                <a:spcPct val="115000"/>
              </a:lnSpc>
              <a:buAutoNum type="arabicPeriod"/>
            </a:pPr>
            <a:r>
              <a:rPr lang="en-US" sz="3200">
                <a:solidFill>
                  <a:srgbClr val="24255C"/>
                </a:solidFill>
                <a:latin typeface="Myriad Pro Light"/>
                <a:ea typeface="Calibri"/>
                <a:cs typeface="Times New Roman"/>
              </a:rPr>
              <a:t>Be an active member of the Board of Directors as defined in the association bylaws.</a:t>
            </a:r>
          </a:p>
          <a:p>
            <a:pPr marL="514350" lvl="1" indent="-514350" algn="l">
              <a:lnSpc>
                <a:spcPct val="115000"/>
              </a:lnSpc>
              <a:buAutoNum type="arabicPeriod"/>
            </a:pPr>
            <a:r>
              <a:rPr lang="en-US" sz="3200">
                <a:solidFill>
                  <a:srgbClr val="24255C"/>
                </a:solidFill>
                <a:latin typeface="Myriad Pro Light"/>
                <a:ea typeface="Calibri"/>
                <a:cs typeface="Times New Roman"/>
              </a:rPr>
              <a:t>Serve on at least one board committee.</a:t>
            </a:r>
          </a:p>
          <a:p>
            <a:pPr marL="514350" lvl="1" indent="-514350" algn="l">
              <a:lnSpc>
                <a:spcPct val="115000"/>
              </a:lnSpc>
              <a:buAutoNum type="arabicPeriod"/>
            </a:pPr>
            <a:r>
              <a:rPr lang="en-US" sz="3200">
                <a:solidFill>
                  <a:srgbClr val="24255C"/>
                </a:solidFill>
                <a:latin typeface="Myriad Pro Light"/>
                <a:ea typeface="Calibri"/>
                <a:cs typeface="Times New Roman"/>
              </a:rPr>
              <a:t>Use your professional and personal skills to further the mission of the Association.</a:t>
            </a:r>
          </a:p>
          <a:p>
            <a:pPr marL="514350" lvl="1" indent="-514350" algn="l">
              <a:lnSpc>
                <a:spcPct val="115000"/>
              </a:lnSpc>
              <a:buAutoNum type="arabicPeriod"/>
            </a:pPr>
            <a:r>
              <a:rPr lang="en-US" sz="3200">
                <a:solidFill>
                  <a:srgbClr val="24255C"/>
                </a:solidFill>
                <a:latin typeface="Myriad Pro Light"/>
                <a:ea typeface="Calibri"/>
                <a:cs typeface="Times New Roman"/>
              </a:rPr>
              <a:t>Be a member of the association during their entire board term.</a:t>
            </a:r>
          </a:p>
        </p:txBody>
      </p:sp>
    </p:spTree>
    <p:extLst>
      <p:ext uri="{BB962C8B-B14F-4D97-AF65-F5344CB8AC3E}">
        <p14:creationId xmlns:p14="http://schemas.microsoft.com/office/powerpoint/2010/main" val="2524348870"/>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8958E-82AB-05D7-AC2A-60EAB10447E6}"/>
              </a:ext>
            </a:extLst>
          </p:cNvPr>
          <p:cNvSpPr txBox="1">
            <a:spLocks/>
          </p:cNvSpPr>
          <p:nvPr/>
        </p:nvSpPr>
        <p:spPr>
          <a:xfrm>
            <a:off x="1126331" y="584791"/>
            <a:ext cx="15392400" cy="1371600"/>
          </a:xfrm>
          <a:prstGeom prst="rect">
            <a:avLst/>
          </a:prstGeom>
        </p:spPr>
        <p:txBody>
          <a:bodyPr lIns="91440" tIns="45720" rIns="91440" bIns="45720" anchor="t">
            <a:normAutofit/>
          </a:bodyPr>
          <a:lstStyle>
            <a:lvl1pPr algn="ctr" defTabSz="584200" eaLnBrk="1" hangingPunct="1">
              <a:defRPr sz="8000">
                <a:latin typeface="Myriad Pro" panose="020B0503030403020204" pitchFamily="34" charset="0"/>
                <a:ea typeface="+mn-ea"/>
                <a:cs typeface="+mn-cs"/>
                <a:sym typeface="Helvetica Light"/>
              </a:defRPr>
            </a:lvl1pPr>
            <a:lvl2pPr indent="228600" algn="ctr" defTabSz="584200" eaLnBrk="1" hangingPunct="1">
              <a:defRPr sz="8000">
                <a:latin typeface="+mn-lt"/>
                <a:ea typeface="+mn-ea"/>
                <a:cs typeface="+mn-cs"/>
                <a:sym typeface="Helvetica Light"/>
              </a:defRPr>
            </a:lvl2pPr>
            <a:lvl3pPr indent="457200" algn="ctr" defTabSz="584200" eaLnBrk="1" hangingPunct="1">
              <a:defRPr sz="8000">
                <a:latin typeface="+mn-lt"/>
                <a:ea typeface="+mn-ea"/>
                <a:cs typeface="+mn-cs"/>
                <a:sym typeface="Helvetica Light"/>
              </a:defRPr>
            </a:lvl3pPr>
            <a:lvl4pPr indent="685800" algn="ctr" defTabSz="584200" eaLnBrk="1" hangingPunct="1">
              <a:defRPr sz="8000">
                <a:latin typeface="+mn-lt"/>
                <a:ea typeface="+mn-ea"/>
                <a:cs typeface="+mn-cs"/>
                <a:sym typeface="Helvetica Light"/>
              </a:defRPr>
            </a:lvl4pPr>
            <a:lvl5pPr indent="914400" algn="ctr" defTabSz="584200" eaLnBrk="1" hangingPunct="1">
              <a:defRPr sz="8000">
                <a:latin typeface="+mn-lt"/>
                <a:ea typeface="+mn-ea"/>
                <a:cs typeface="+mn-cs"/>
                <a:sym typeface="Helvetica Light"/>
              </a:defRPr>
            </a:lvl5pPr>
            <a:lvl6pPr indent="1143000" algn="ctr" defTabSz="584200" eaLnBrk="1" hangingPunct="1">
              <a:defRPr sz="8000">
                <a:latin typeface="+mn-lt"/>
                <a:ea typeface="+mn-ea"/>
                <a:cs typeface="+mn-cs"/>
                <a:sym typeface="Helvetica Light"/>
              </a:defRPr>
            </a:lvl6pPr>
            <a:lvl7pPr indent="1371600" algn="ctr" defTabSz="584200" eaLnBrk="1" hangingPunct="1">
              <a:defRPr sz="8000">
                <a:latin typeface="+mn-lt"/>
                <a:ea typeface="+mn-ea"/>
                <a:cs typeface="+mn-cs"/>
                <a:sym typeface="Helvetica Light"/>
              </a:defRPr>
            </a:lvl7pPr>
            <a:lvl8pPr indent="1600200" algn="ctr" defTabSz="584200" eaLnBrk="1" hangingPunct="1">
              <a:defRPr sz="8000">
                <a:latin typeface="+mn-lt"/>
                <a:ea typeface="+mn-ea"/>
                <a:cs typeface="+mn-cs"/>
                <a:sym typeface="Helvetica Light"/>
              </a:defRPr>
            </a:lvl8pPr>
            <a:lvl9pPr indent="1828800" algn="ctr" defTabSz="584200" eaLnBrk="1" hangingPunct="1">
              <a:defRPr sz="8000">
                <a:latin typeface="+mn-lt"/>
                <a:ea typeface="+mn-ea"/>
                <a:cs typeface="+mn-cs"/>
                <a:sym typeface="Helvetica Light"/>
              </a:defRPr>
            </a:lvl9pPr>
          </a:lstStyle>
          <a:p>
            <a:r>
              <a:rPr lang="en-US" sz="4800" dirty="0">
                <a:solidFill>
                  <a:srgbClr val="24255C"/>
                </a:solidFill>
                <a:latin typeface="Myriad Pro"/>
              </a:rPr>
              <a:t>Legal Fiduciary Duties of Board Members</a:t>
            </a:r>
          </a:p>
        </p:txBody>
      </p:sp>
      <p:sp>
        <p:nvSpPr>
          <p:cNvPr id="3" name="TextBox 2">
            <a:extLst>
              <a:ext uri="{FF2B5EF4-FFF2-40B4-BE49-F238E27FC236}">
                <a16:creationId xmlns:a16="http://schemas.microsoft.com/office/drawing/2014/main" id="{D561F1EB-5FBD-8958-EE1C-FE9BE002BF24}"/>
              </a:ext>
            </a:extLst>
          </p:cNvPr>
          <p:cNvSpPr txBox="1"/>
          <p:nvPr/>
        </p:nvSpPr>
        <p:spPr>
          <a:xfrm>
            <a:off x="5332711" y="1686165"/>
            <a:ext cx="11583986" cy="6848029"/>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wrap="square" lIns="91440" tIns="45720" rIns="91440" bIns="45720" anchor="t">
            <a:spAutoFit/>
          </a:bodyPr>
          <a:lstStyle/>
          <a:p>
            <a:pPr algn="l" rtl="0" fontAlgn="base">
              <a:spcBef>
                <a:spcPts val="600"/>
              </a:spcBef>
            </a:pPr>
            <a:r>
              <a:rPr lang="en-US" sz="3200" dirty="0">
                <a:solidFill>
                  <a:srgbClr val="E4842D"/>
                </a:solidFill>
                <a:latin typeface="Myriad Pro Light"/>
              </a:rPr>
              <a:t>Duty of Care </a:t>
            </a:r>
            <a:endParaRPr lang="en-US"/>
          </a:p>
          <a:p>
            <a:pPr marL="1155700" lvl="1" indent="-457200" algn="l">
              <a:lnSpc>
                <a:spcPct val="100000"/>
              </a:lnSpc>
              <a:spcBef>
                <a:spcPts val="600"/>
              </a:spcBef>
              <a:buFont typeface="Arial"/>
              <a:buChar char="•"/>
              <a:tabLst>
                <a:tab pos="699135" algn="l"/>
              </a:tabLst>
            </a:pPr>
            <a:r>
              <a:rPr lang="en-US" sz="3200" dirty="0">
                <a:latin typeface="Myriad Pro Light"/>
                <a:cs typeface="Calibri"/>
              </a:rPr>
              <a:t>Prudent</a:t>
            </a:r>
            <a:r>
              <a:rPr lang="en-US" sz="3200" spc="-40" dirty="0">
                <a:latin typeface="Myriad Pro Light"/>
                <a:cs typeface="Calibri"/>
              </a:rPr>
              <a:t> </a:t>
            </a:r>
            <a:r>
              <a:rPr lang="en-US" sz="3200" spc="-10" dirty="0">
                <a:latin typeface="Myriad Pro Light"/>
                <a:cs typeface="Calibri"/>
              </a:rPr>
              <a:t>steward</a:t>
            </a:r>
            <a:r>
              <a:rPr lang="en-US" sz="3200" spc="-40" dirty="0">
                <a:latin typeface="Myriad Pro Light"/>
                <a:cs typeface="Calibri"/>
              </a:rPr>
              <a:t> </a:t>
            </a:r>
            <a:r>
              <a:rPr lang="en-US" sz="3200" dirty="0">
                <a:latin typeface="Myriad Pro Light"/>
                <a:cs typeface="Calibri"/>
              </a:rPr>
              <a:t>of</a:t>
            </a:r>
            <a:r>
              <a:rPr lang="en-US" sz="3200" spc="-40" dirty="0">
                <a:latin typeface="Myriad Pro Light"/>
                <a:cs typeface="Calibri"/>
              </a:rPr>
              <a:t> </a:t>
            </a:r>
            <a:r>
              <a:rPr lang="en-US" sz="3200" dirty="0">
                <a:latin typeface="Myriad Pro Light"/>
                <a:cs typeface="Calibri"/>
              </a:rPr>
              <a:t>the</a:t>
            </a:r>
            <a:r>
              <a:rPr lang="en-US" sz="3200" spc="-25" dirty="0">
                <a:latin typeface="Myriad Pro Light"/>
                <a:cs typeface="Calibri"/>
              </a:rPr>
              <a:t> </a:t>
            </a:r>
            <a:r>
              <a:rPr lang="en-US" sz="3200" spc="-10" dirty="0">
                <a:latin typeface="Myriad Pro Light"/>
                <a:cs typeface="Calibri"/>
              </a:rPr>
              <a:t>organization</a:t>
            </a:r>
          </a:p>
          <a:p>
            <a:pPr marL="1155700" lvl="1" indent="-457200" algn="l">
              <a:lnSpc>
                <a:spcPct val="100000"/>
              </a:lnSpc>
              <a:spcBef>
                <a:spcPts val="600"/>
              </a:spcBef>
              <a:buFont typeface="Arial"/>
              <a:buChar char="•"/>
              <a:tabLst>
                <a:tab pos="699135" algn="l"/>
              </a:tabLst>
            </a:pPr>
            <a:r>
              <a:rPr lang="en-US" sz="3200" dirty="0">
                <a:latin typeface="Myriad Pro Light"/>
                <a:cs typeface="Calibri"/>
              </a:rPr>
              <a:t>Due diligence</a:t>
            </a:r>
            <a:r>
              <a:rPr lang="en-US" sz="3200" spc="-5" dirty="0">
                <a:latin typeface="Myriad Pro Light"/>
                <a:cs typeface="Calibri"/>
              </a:rPr>
              <a:t> </a:t>
            </a:r>
            <a:r>
              <a:rPr lang="en-US" sz="3200" dirty="0">
                <a:latin typeface="Myriad Pro Light"/>
                <a:cs typeface="Calibri"/>
              </a:rPr>
              <a:t>in</a:t>
            </a:r>
            <a:r>
              <a:rPr lang="en-US" sz="3200" spc="10" dirty="0">
                <a:latin typeface="Myriad Pro Light"/>
                <a:cs typeface="Calibri"/>
              </a:rPr>
              <a:t> </a:t>
            </a:r>
            <a:r>
              <a:rPr lang="en-US" sz="3200" spc="-10" dirty="0">
                <a:latin typeface="Myriad Pro Light"/>
                <a:cs typeface="Calibri"/>
              </a:rPr>
              <a:t>decision-making</a:t>
            </a:r>
            <a:endParaRPr lang="en-US" sz="3200">
              <a:latin typeface="Myriad Pro Light"/>
              <a:cs typeface="Calibri"/>
            </a:endParaRPr>
          </a:p>
          <a:p>
            <a:pPr marL="1155700" lvl="1" indent="-457200" algn="l">
              <a:lnSpc>
                <a:spcPct val="100000"/>
              </a:lnSpc>
              <a:spcBef>
                <a:spcPts val="600"/>
              </a:spcBef>
              <a:buFont typeface="Arial"/>
              <a:buChar char="•"/>
              <a:tabLst>
                <a:tab pos="699135" algn="l"/>
              </a:tabLst>
            </a:pPr>
            <a:r>
              <a:rPr lang="en-US" sz="3200" dirty="0">
                <a:latin typeface="Myriad Pro Light"/>
                <a:cs typeface="Calibri"/>
              </a:rPr>
              <a:t>Exercise</a:t>
            </a:r>
            <a:r>
              <a:rPr lang="en-US" sz="3200" spc="-60" dirty="0">
                <a:latin typeface="Myriad Pro Light"/>
                <a:cs typeface="Calibri"/>
              </a:rPr>
              <a:t> </a:t>
            </a:r>
            <a:r>
              <a:rPr lang="en-US" sz="3200" dirty="0">
                <a:latin typeface="Myriad Pro Light"/>
                <a:cs typeface="Calibri"/>
              </a:rPr>
              <a:t>good</a:t>
            </a:r>
            <a:r>
              <a:rPr lang="en-US" sz="3200" spc="-45" dirty="0">
                <a:latin typeface="Myriad Pro Light"/>
                <a:cs typeface="Calibri"/>
              </a:rPr>
              <a:t> </a:t>
            </a:r>
            <a:r>
              <a:rPr lang="en-US" sz="3200" dirty="0">
                <a:latin typeface="Myriad Pro Light"/>
                <a:cs typeface="Calibri"/>
              </a:rPr>
              <a:t>business</a:t>
            </a:r>
            <a:r>
              <a:rPr lang="en-US" sz="3200" spc="-45" dirty="0">
                <a:latin typeface="Myriad Pro Light"/>
                <a:cs typeface="Calibri"/>
              </a:rPr>
              <a:t> </a:t>
            </a:r>
            <a:r>
              <a:rPr lang="en-US" sz="3200" dirty="0">
                <a:latin typeface="Myriad Pro Light"/>
                <a:cs typeface="Calibri"/>
              </a:rPr>
              <a:t>judgment</a:t>
            </a:r>
            <a:r>
              <a:rPr lang="en-US" sz="3200" spc="-35" dirty="0">
                <a:latin typeface="Myriad Pro Light"/>
                <a:cs typeface="Calibri"/>
              </a:rPr>
              <a:t> </a:t>
            </a:r>
            <a:r>
              <a:rPr lang="en-US" sz="3200" dirty="0">
                <a:latin typeface="Myriad Pro Light"/>
                <a:cs typeface="Calibri"/>
              </a:rPr>
              <a:t>at</a:t>
            </a:r>
            <a:r>
              <a:rPr lang="en-US" sz="3200" spc="-55" dirty="0">
                <a:latin typeface="Myriad Pro Light"/>
                <a:cs typeface="Calibri"/>
              </a:rPr>
              <a:t> </a:t>
            </a:r>
            <a:r>
              <a:rPr lang="en-US" sz="3200" dirty="0">
                <a:latin typeface="Myriad Pro Light"/>
                <a:cs typeface="Calibri"/>
              </a:rPr>
              <a:t>all</a:t>
            </a:r>
            <a:r>
              <a:rPr lang="en-US" sz="3200" spc="-50" dirty="0">
                <a:latin typeface="Myriad Pro Light"/>
                <a:cs typeface="Calibri"/>
              </a:rPr>
              <a:t> </a:t>
            </a:r>
            <a:r>
              <a:rPr lang="en-US" sz="3200" spc="-10" dirty="0">
                <a:latin typeface="Myriad Pro Light"/>
                <a:cs typeface="Calibri"/>
              </a:rPr>
              <a:t>times</a:t>
            </a:r>
            <a:endParaRPr lang="en-US" sz="3200" dirty="0">
              <a:latin typeface="Myriad Pro Light"/>
              <a:cs typeface="Calibri"/>
            </a:endParaRPr>
          </a:p>
          <a:p>
            <a:pPr algn="l" rtl="0" fontAlgn="base">
              <a:spcBef>
                <a:spcPts val="600"/>
              </a:spcBef>
            </a:pPr>
            <a:r>
              <a:rPr lang="en-US" sz="3200" dirty="0">
                <a:solidFill>
                  <a:srgbClr val="E4842D"/>
                </a:solidFill>
                <a:latin typeface="Myriad Pro Light"/>
              </a:rPr>
              <a:t>Duty of Obedience </a:t>
            </a:r>
            <a:endParaRPr lang="en-US" sz="3200">
              <a:latin typeface="Myriad Pro Light"/>
            </a:endParaRPr>
          </a:p>
          <a:p>
            <a:pPr marL="1155700" lvl="1" indent="-457200" algn="l">
              <a:lnSpc>
                <a:spcPct val="100000"/>
              </a:lnSpc>
              <a:spcBef>
                <a:spcPts val="600"/>
              </a:spcBef>
              <a:buFont typeface="Arial"/>
              <a:buChar char="•"/>
              <a:tabLst>
                <a:tab pos="699135" algn="l"/>
              </a:tabLst>
            </a:pPr>
            <a:r>
              <a:rPr lang="en-US" sz="3200" dirty="0">
                <a:latin typeface="Myriad Pro Light"/>
                <a:ea typeface="Calibri"/>
                <a:cs typeface="Calibri"/>
              </a:rPr>
              <a:t>Faithful</a:t>
            </a:r>
            <a:r>
              <a:rPr lang="en-US" sz="3200" spc="-50" dirty="0">
                <a:latin typeface="Myriad Pro Light"/>
                <a:ea typeface="Calibri"/>
                <a:cs typeface="Calibri"/>
              </a:rPr>
              <a:t> </a:t>
            </a:r>
            <a:r>
              <a:rPr lang="en-US" sz="3200" dirty="0">
                <a:latin typeface="Myriad Pro Light"/>
                <a:ea typeface="Calibri"/>
                <a:cs typeface="Calibri"/>
              </a:rPr>
              <a:t>to</a:t>
            </a:r>
            <a:r>
              <a:rPr lang="en-US" sz="3200" spc="-30" dirty="0">
                <a:latin typeface="Myriad Pro Light"/>
                <a:ea typeface="Calibri"/>
                <a:cs typeface="Calibri"/>
              </a:rPr>
              <a:t> </a:t>
            </a:r>
            <a:r>
              <a:rPr lang="en-US" sz="3200" dirty="0">
                <a:latin typeface="Myriad Pro Light"/>
                <a:ea typeface="Calibri"/>
                <a:cs typeface="Calibri"/>
              </a:rPr>
              <a:t>the</a:t>
            </a:r>
            <a:r>
              <a:rPr lang="en-US" sz="3200" spc="-30" dirty="0">
                <a:latin typeface="Myriad Pro Light"/>
                <a:ea typeface="Calibri"/>
                <a:cs typeface="Calibri"/>
              </a:rPr>
              <a:t> </a:t>
            </a:r>
            <a:r>
              <a:rPr lang="en-US" sz="3200" dirty="0">
                <a:latin typeface="Myriad Pro Light"/>
                <a:ea typeface="Calibri"/>
                <a:cs typeface="Calibri"/>
              </a:rPr>
              <a:t>mission</a:t>
            </a:r>
            <a:r>
              <a:rPr lang="en-US" sz="3200" spc="-25" dirty="0">
                <a:latin typeface="Myriad Pro Light"/>
                <a:ea typeface="Calibri"/>
                <a:cs typeface="Calibri"/>
              </a:rPr>
              <a:t> </a:t>
            </a:r>
            <a:r>
              <a:rPr lang="en-US" sz="3200" dirty="0">
                <a:latin typeface="Myriad Pro Light"/>
                <a:ea typeface="Calibri"/>
                <a:cs typeface="Calibri"/>
              </a:rPr>
              <a:t>and</a:t>
            </a:r>
            <a:r>
              <a:rPr lang="en-US" sz="3200" spc="-25" dirty="0">
                <a:latin typeface="Myriad Pro Light"/>
                <a:ea typeface="Calibri"/>
                <a:cs typeface="Calibri"/>
              </a:rPr>
              <a:t> </a:t>
            </a:r>
            <a:r>
              <a:rPr lang="en-US" sz="3200" dirty="0">
                <a:latin typeface="Myriad Pro Light"/>
                <a:ea typeface="Calibri"/>
                <a:cs typeface="Calibri"/>
              </a:rPr>
              <a:t>purposes</a:t>
            </a:r>
            <a:r>
              <a:rPr lang="en-US" sz="3200" spc="-10" dirty="0">
                <a:latin typeface="Myriad Pro Light"/>
                <a:ea typeface="Calibri"/>
                <a:cs typeface="Calibri"/>
              </a:rPr>
              <a:t> </a:t>
            </a:r>
            <a:r>
              <a:rPr lang="en-US" sz="3200" dirty="0">
                <a:latin typeface="Myriad Pro Light"/>
                <a:ea typeface="Calibri"/>
                <a:cs typeface="Calibri"/>
              </a:rPr>
              <a:t>of</a:t>
            </a:r>
            <a:r>
              <a:rPr lang="en-US" sz="3200" spc="-30" dirty="0">
                <a:latin typeface="Myriad Pro Light"/>
                <a:ea typeface="Calibri"/>
                <a:cs typeface="Calibri"/>
              </a:rPr>
              <a:t> </a:t>
            </a:r>
            <a:r>
              <a:rPr lang="en-US" sz="3200" dirty="0">
                <a:latin typeface="Myriad Pro Light"/>
                <a:ea typeface="Calibri"/>
                <a:cs typeface="Calibri"/>
              </a:rPr>
              <a:t>the</a:t>
            </a:r>
            <a:r>
              <a:rPr lang="en-US" sz="3200" spc="-15" dirty="0">
                <a:latin typeface="Myriad Pro Light"/>
                <a:ea typeface="Calibri"/>
                <a:cs typeface="Calibri"/>
              </a:rPr>
              <a:t> </a:t>
            </a:r>
            <a:r>
              <a:rPr lang="en-US" sz="3200" spc="-10" dirty="0">
                <a:latin typeface="Myriad Pro Light"/>
                <a:ea typeface="Calibri"/>
                <a:cs typeface="Calibri"/>
              </a:rPr>
              <a:t>organization</a:t>
            </a:r>
            <a:endParaRPr lang="en-US" sz="3200">
              <a:latin typeface="Myriad Pro Light"/>
              <a:ea typeface="Calibri"/>
              <a:cs typeface="Calibri"/>
            </a:endParaRPr>
          </a:p>
          <a:p>
            <a:pPr marL="1155700" lvl="1" indent="-457200" algn="l">
              <a:lnSpc>
                <a:spcPct val="100000"/>
              </a:lnSpc>
              <a:spcBef>
                <a:spcPts val="600"/>
              </a:spcBef>
              <a:buFont typeface="Arial"/>
              <a:buChar char="•"/>
              <a:tabLst>
                <a:tab pos="699135" algn="l"/>
              </a:tabLst>
            </a:pPr>
            <a:r>
              <a:rPr lang="en-US" sz="3200" dirty="0">
                <a:latin typeface="Myriad Pro Light"/>
                <a:ea typeface="Calibri"/>
                <a:cs typeface="Calibri"/>
              </a:rPr>
              <a:t>Follow</a:t>
            </a:r>
            <a:r>
              <a:rPr lang="en-US" sz="3200" spc="-35" dirty="0">
                <a:latin typeface="Myriad Pro Light"/>
                <a:ea typeface="Calibri"/>
                <a:cs typeface="Calibri"/>
              </a:rPr>
              <a:t> </a:t>
            </a:r>
            <a:r>
              <a:rPr lang="en-US" sz="3200" dirty="0">
                <a:latin typeface="Myriad Pro Light"/>
                <a:ea typeface="Calibri"/>
                <a:cs typeface="Calibri"/>
              </a:rPr>
              <a:t>the</a:t>
            </a:r>
            <a:r>
              <a:rPr lang="en-US" sz="3200" spc="-50" dirty="0">
                <a:latin typeface="Myriad Pro Light"/>
                <a:ea typeface="Calibri"/>
                <a:cs typeface="Calibri"/>
              </a:rPr>
              <a:t> </a:t>
            </a:r>
            <a:r>
              <a:rPr lang="en-US" sz="3200" dirty="0">
                <a:latin typeface="Myriad Pro Light"/>
                <a:ea typeface="Calibri"/>
                <a:cs typeface="Calibri"/>
              </a:rPr>
              <a:t>governing</a:t>
            </a:r>
            <a:r>
              <a:rPr lang="en-US" sz="3200" spc="-40" dirty="0">
                <a:latin typeface="Myriad Pro Light"/>
                <a:ea typeface="Calibri"/>
                <a:cs typeface="Calibri"/>
              </a:rPr>
              <a:t> </a:t>
            </a:r>
            <a:r>
              <a:rPr lang="en-US" sz="3200" dirty="0">
                <a:latin typeface="Myriad Pro Light"/>
                <a:ea typeface="Calibri"/>
                <a:cs typeface="Calibri"/>
              </a:rPr>
              <a:t>documents, external laws,</a:t>
            </a:r>
            <a:r>
              <a:rPr lang="en-US" sz="3200" spc="-55" dirty="0">
                <a:latin typeface="Myriad Pro Light"/>
                <a:ea typeface="Calibri"/>
                <a:cs typeface="Calibri"/>
              </a:rPr>
              <a:t> </a:t>
            </a:r>
            <a:r>
              <a:rPr lang="en-US" sz="3200" dirty="0">
                <a:latin typeface="Myriad Pro Light"/>
                <a:ea typeface="Calibri"/>
                <a:cs typeface="Calibri"/>
              </a:rPr>
              <a:t>and</a:t>
            </a:r>
            <a:r>
              <a:rPr lang="en-US" sz="3200" spc="-35" dirty="0">
                <a:latin typeface="Myriad Pro Light"/>
                <a:ea typeface="Calibri"/>
                <a:cs typeface="Calibri"/>
              </a:rPr>
              <a:t> </a:t>
            </a:r>
            <a:r>
              <a:rPr lang="en-US" sz="3200" spc="-10" dirty="0">
                <a:latin typeface="Myriad Pro Light"/>
                <a:ea typeface="Calibri"/>
                <a:cs typeface="Calibri"/>
              </a:rPr>
              <a:t>rules</a:t>
            </a:r>
            <a:endParaRPr lang="en-US" sz="3200" dirty="0">
              <a:latin typeface="Myriad Pro Light"/>
              <a:ea typeface="Calibri"/>
              <a:cs typeface="Calibri"/>
            </a:endParaRPr>
          </a:p>
          <a:p>
            <a:pPr algn="l" rtl="0" fontAlgn="base">
              <a:spcBef>
                <a:spcPts val="600"/>
              </a:spcBef>
            </a:pPr>
            <a:r>
              <a:rPr lang="en-US" sz="3200" dirty="0">
                <a:solidFill>
                  <a:srgbClr val="E4842D"/>
                </a:solidFill>
                <a:latin typeface="Myriad Pro Light"/>
              </a:rPr>
              <a:t>Duty of Loyalty </a:t>
            </a:r>
            <a:endParaRPr lang="en-US" sz="3200">
              <a:latin typeface="Myriad Pro Light"/>
            </a:endParaRPr>
          </a:p>
          <a:p>
            <a:pPr marL="1155700" lvl="1" indent="-457200" algn="l">
              <a:lnSpc>
                <a:spcPct val="100000"/>
              </a:lnSpc>
              <a:spcBef>
                <a:spcPts val="600"/>
              </a:spcBef>
              <a:buFont typeface="Arial"/>
              <a:buChar char="•"/>
              <a:tabLst>
                <a:tab pos="699135" algn="l"/>
              </a:tabLst>
            </a:pPr>
            <a:r>
              <a:rPr lang="en-US" sz="3200" dirty="0">
                <a:latin typeface="Myriad Pro Light"/>
                <a:cs typeface="Calibri"/>
              </a:rPr>
              <a:t>Act</a:t>
            </a:r>
            <a:r>
              <a:rPr lang="en-US" sz="3200" spc="-65" dirty="0">
                <a:latin typeface="Myriad Pro Light"/>
                <a:cs typeface="Calibri"/>
              </a:rPr>
              <a:t> </a:t>
            </a:r>
            <a:r>
              <a:rPr lang="en-US" sz="3200" dirty="0">
                <a:latin typeface="Myriad Pro Light"/>
                <a:cs typeface="Calibri"/>
              </a:rPr>
              <a:t>in</a:t>
            </a:r>
            <a:r>
              <a:rPr lang="en-US" sz="3200" spc="-25" dirty="0">
                <a:latin typeface="Myriad Pro Light"/>
                <a:cs typeface="Calibri"/>
              </a:rPr>
              <a:t> </a:t>
            </a:r>
            <a:r>
              <a:rPr lang="en-US" sz="3200" dirty="0">
                <a:latin typeface="Myriad Pro Light"/>
                <a:cs typeface="Calibri"/>
              </a:rPr>
              <a:t>the</a:t>
            </a:r>
            <a:r>
              <a:rPr lang="en-US" sz="3200" spc="-25" dirty="0">
                <a:latin typeface="Myriad Pro Light"/>
                <a:cs typeface="Calibri"/>
              </a:rPr>
              <a:t> </a:t>
            </a:r>
            <a:r>
              <a:rPr lang="en-US" sz="3200" dirty="0">
                <a:latin typeface="Myriad Pro Light"/>
                <a:cs typeface="Calibri"/>
              </a:rPr>
              <a:t>best</a:t>
            </a:r>
            <a:r>
              <a:rPr lang="en-US" sz="3200" spc="-30" dirty="0">
                <a:latin typeface="Myriad Pro Light"/>
                <a:cs typeface="Calibri"/>
              </a:rPr>
              <a:t> </a:t>
            </a:r>
            <a:r>
              <a:rPr lang="en-US" sz="3200" dirty="0">
                <a:latin typeface="Myriad Pro Light"/>
                <a:cs typeface="Calibri"/>
              </a:rPr>
              <a:t>interests</a:t>
            </a:r>
            <a:r>
              <a:rPr lang="en-US" sz="3200" spc="-40" dirty="0">
                <a:latin typeface="Myriad Pro Light"/>
                <a:cs typeface="Calibri"/>
              </a:rPr>
              <a:t> </a:t>
            </a:r>
            <a:r>
              <a:rPr lang="en-US" sz="3200" dirty="0">
                <a:latin typeface="Myriad Pro Light"/>
                <a:cs typeface="Calibri"/>
              </a:rPr>
              <a:t>of</a:t>
            </a:r>
            <a:r>
              <a:rPr lang="en-US" sz="3200" spc="-35" dirty="0">
                <a:latin typeface="Myriad Pro Light"/>
                <a:cs typeface="Calibri"/>
              </a:rPr>
              <a:t> </a:t>
            </a:r>
            <a:r>
              <a:rPr lang="en-US" sz="3200" dirty="0">
                <a:latin typeface="Myriad Pro Light"/>
                <a:cs typeface="Calibri"/>
              </a:rPr>
              <a:t>the</a:t>
            </a:r>
            <a:r>
              <a:rPr lang="en-US" sz="3200" spc="-30" dirty="0">
                <a:latin typeface="Myriad Pro Light"/>
                <a:cs typeface="Calibri"/>
              </a:rPr>
              <a:t> </a:t>
            </a:r>
            <a:r>
              <a:rPr lang="en-US" sz="3200" dirty="0">
                <a:latin typeface="Myriad Pro Light"/>
                <a:cs typeface="Calibri"/>
              </a:rPr>
              <a:t>(entire)</a:t>
            </a:r>
            <a:r>
              <a:rPr lang="en-US" sz="3200" spc="-30" dirty="0">
                <a:latin typeface="Myriad Pro Light"/>
                <a:cs typeface="Calibri"/>
              </a:rPr>
              <a:t> </a:t>
            </a:r>
            <a:r>
              <a:rPr lang="en-US" sz="3200" spc="-10" dirty="0">
                <a:latin typeface="Myriad Pro Light"/>
                <a:cs typeface="Calibri"/>
              </a:rPr>
              <a:t>organization</a:t>
            </a:r>
            <a:endParaRPr lang="en-US" sz="3200">
              <a:latin typeface="Myriad Pro Light"/>
              <a:cs typeface="Calibri"/>
            </a:endParaRPr>
          </a:p>
          <a:p>
            <a:pPr marL="1155700" lvl="1" indent="-457200" algn="l">
              <a:spcBef>
                <a:spcPts val="600"/>
              </a:spcBef>
              <a:buFont typeface="Arial"/>
              <a:buChar char="•"/>
              <a:tabLst>
                <a:tab pos="699135" algn="l"/>
              </a:tabLst>
            </a:pPr>
            <a:r>
              <a:rPr lang="en-US" sz="3200" dirty="0">
                <a:latin typeface="Myriad Pro Light"/>
                <a:cs typeface="Calibri"/>
              </a:rPr>
              <a:t>Avoid</a:t>
            </a:r>
            <a:r>
              <a:rPr lang="en-US" sz="3200" spc="-60" dirty="0">
                <a:latin typeface="Myriad Pro Light"/>
                <a:cs typeface="Calibri"/>
              </a:rPr>
              <a:t> </a:t>
            </a:r>
            <a:r>
              <a:rPr lang="en-US" sz="3200" dirty="0">
                <a:latin typeface="Myriad Pro Light"/>
                <a:cs typeface="Calibri"/>
              </a:rPr>
              <a:t>conflicts</a:t>
            </a:r>
            <a:r>
              <a:rPr lang="en-US" sz="3200" spc="-55" dirty="0">
                <a:latin typeface="Myriad Pro Light"/>
                <a:cs typeface="Calibri"/>
              </a:rPr>
              <a:t> </a:t>
            </a:r>
            <a:r>
              <a:rPr lang="en-US" sz="3200" dirty="0">
                <a:latin typeface="Myriad Pro Light"/>
                <a:cs typeface="Calibri"/>
              </a:rPr>
              <a:t>of</a:t>
            </a:r>
            <a:r>
              <a:rPr lang="en-US" sz="3200" spc="-50" dirty="0">
                <a:latin typeface="Myriad Pro Light"/>
                <a:cs typeface="Calibri"/>
              </a:rPr>
              <a:t> </a:t>
            </a:r>
            <a:r>
              <a:rPr lang="en-US" sz="3200" dirty="0">
                <a:latin typeface="Myriad Pro Light"/>
                <a:cs typeface="Calibri"/>
              </a:rPr>
              <a:t>interest</a:t>
            </a:r>
            <a:r>
              <a:rPr lang="en-US" sz="3200" spc="-60" dirty="0">
                <a:latin typeface="Myriad Pro Light"/>
                <a:cs typeface="Calibri"/>
              </a:rPr>
              <a:t> </a:t>
            </a:r>
            <a:r>
              <a:rPr lang="en-US" sz="3200" dirty="0">
                <a:latin typeface="Myriad Pro Light"/>
                <a:cs typeface="Calibri"/>
              </a:rPr>
              <a:t>that</a:t>
            </a:r>
            <a:r>
              <a:rPr lang="en-US" sz="3200" spc="-40" dirty="0">
                <a:latin typeface="Myriad Pro Light"/>
                <a:cs typeface="Calibri"/>
              </a:rPr>
              <a:t> </a:t>
            </a:r>
            <a:r>
              <a:rPr lang="en-US" sz="3200" dirty="0">
                <a:latin typeface="Myriad Pro Light"/>
                <a:cs typeface="Calibri"/>
              </a:rPr>
              <a:t>are</a:t>
            </a:r>
            <a:r>
              <a:rPr lang="en-US" sz="3200" spc="-55" dirty="0">
                <a:latin typeface="Myriad Pro Light"/>
                <a:cs typeface="Calibri"/>
              </a:rPr>
              <a:t> </a:t>
            </a:r>
            <a:r>
              <a:rPr lang="en-US" sz="3200" dirty="0">
                <a:latin typeface="Myriad Pro Light"/>
                <a:cs typeface="Calibri"/>
              </a:rPr>
              <a:t>harmful</a:t>
            </a:r>
            <a:r>
              <a:rPr lang="en-US" sz="3200" spc="-50" dirty="0">
                <a:latin typeface="Myriad Pro Light"/>
                <a:cs typeface="Calibri"/>
              </a:rPr>
              <a:t> </a:t>
            </a:r>
            <a:r>
              <a:rPr lang="en-US" sz="3200" dirty="0">
                <a:latin typeface="Myriad Pro Light"/>
                <a:cs typeface="Calibri"/>
              </a:rPr>
              <a:t>to</a:t>
            </a:r>
            <a:r>
              <a:rPr lang="en-US" sz="3200" spc="-50" dirty="0">
                <a:latin typeface="Myriad Pro Light"/>
                <a:cs typeface="Calibri"/>
              </a:rPr>
              <a:t> </a:t>
            </a:r>
            <a:r>
              <a:rPr lang="en-US" sz="3200" dirty="0">
                <a:latin typeface="Myriad Pro Light"/>
                <a:cs typeface="Calibri"/>
              </a:rPr>
              <a:t>the </a:t>
            </a:r>
            <a:r>
              <a:rPr lang="en-US" sz="3200" spc="-10" dirty="0">
                <a:latin typeface="Myriad Pro Light"/>
                <a:cs typeface="Calibri"/>
              </a:rPr>
              <a:t>organization, for personal gain, or commercial gain</a:t>
            </a:r>
            <a:endParaRPr lang="en-US" sz="3200" dirty="0">
              <a:latin typeface="Myriad Pro Light"/>
              <a:cs typeface="Calibri"/>
            </a:endParaRPr>
          </a:p>
          <a:p>
            <a:pPr marL="1155700" lvl="1" indent="-457200" algn="l">
              <a:lnSpc>
                <a:spcPct val="100000"/>
              </a:lnSpc>
              <a:spcBef>
                <a:spcPts val="600"/>
              </a:spcBef>
              <a:buFont typeface="Arial"/>
              <a:buChar char="•"/>
              <a:tabLst>
                <a:tab pos="699135" algn="l"/>
              </a:tabLst>
            </a:pPr>
            <a:r>
              <a:rPr lang="en-US" sz="3200" dirty="0">
                <a:latin typeface="Myriad Pro Light"/>
                <a:cs typeface="Calibri"/>
              </a:rPr>
              <a:t>Includes</a:t>
            </a:r>
            <a:r>
              <a:rPr lang="en-US" sz="3200" spc="-20" dirty="0">
                <a:latin typeface="Myriad Pro Light"/>
                <a:cs typeface="Calibri"/>
              </a:rPr>
              <a:t> </a:t>
            </a:r>
            <a:r>
              <a:rPr lang="en-US" sz="3200" dirty="0">
                <a:latin typeface="Myriad Pro Light"/>
                <a:cs typeface="Calibri"/>
              </a:rPr>
              <a:t>a</a:t>
            </a:r>
            <a:r>
              <a:rPr lang="en-US" sz="3200" spc="-15" dirty="0">
                <a:latin typeface="Myriad Pro Light"/>
                <a:cs typeface="Calibri"/>
              </a:rPr>
              <a:t> </a:t>
            </a:r>
            <a:r>
              <a:rPr lang="en-US" sz="3200" dirty="0">
                <a:latin typeface="Myriad Pro Light"/>
                <a:cs typeface="Calibri"/>
              </a:rPr>
              <a:t>duty</a:t>
            </a:r>
            <a:r>
              <a:rPr lang="en-US" sz="3200" spc="-10" dirty="0">
                <a:latin typeface="Myriad Pro Light"/>
                <a:cs typeface="Calibri"/>
              </a:rPr>
              <a:t> </a:t>
            </a:r>
            <a:r>
              <a:rPr lang="en-US" sz="3200" dirty="0">
                <a:latin typeface="Myriad Pro Light"/>
                <a:cs typeface="Calibri"/>
              </a:rPr>
              <a:t>of</a:t>
            </a:r>
            <a:r>
              <a:rPr lang="en-US" sz="3200" spc="-10" dirty="0">
                <a:latin typeface="Myriad Pro Light"/>
                <a:cs typeface="Calibri"/>
              </a:rPr>
              <a:t> confidentiality</a:t>
            </a:r>
            <a:endParaRPr lang="en-US" sz="3200">
              <a:latin typeface="Myriad Pro Light"/>
            </a:endParaRPr>
          </a:p>
        </p:txBody>
      </p:sp>
      <p:sp>
        <p:nvSpPr>
          <p:cNvPr id="14" name="Freeform: Shape 13">
            <a:extLst>
              <a:ext uri="{FF2B5EF4-FFF2-40B4-BE49-F238E27FC236}">
                <a16:creationId xmlns:a16="http://schemas.microsoft.com/office/drawing/2014/main" id="{3B6C157B-979F-AF7A-1576-D824A9BB8AD0}"/>
              </a:ext>
            </a:extLst>
          </p:cNvPr>
          <p:cNvSpPr/>
          <p:nvPr/>
        </p:nvSpPr>
        <p:spPr>
          <a:xfrm>
            <a:off x="511961" y="1802369"/>
            <a:ext cx="4558579" cy="6640413"/>
          </a:xfrm>
          <a:custGeom>
            <a:avLst/>
            <a:gdLst>
              <a:gd name="connsiteX0" fmla="*/ 0 w 4411265"/>
              <a:gd name="connsiteY0" fmla="*/ 0 h 1110726"/>
              <a:gd name="connsiteX1" fmla="*/ 4411265 w 4411265"/>
              <a:gd name="connsiteY1" fmla="*/ 0 h 1110726"/>
              <a:gd name="connsiteX2" fmla="*/ 4411265 w 4411265"/>
              <a:gd name="connsiteY2" fmla="*/ 1110726 h 1110726"/>
              <a:gd name="connsiteX3" fmla="*/ 0 w 4411265"/>
              <a:gd name="connsiteY3" fmla="*/ 1110726 h 1110726"/>
              <a:gd name="connsiteX4" fmla="*/ 0 w 4411265"/>
              <a:gd name="connsiteY4" fmla="*/ 0 h 11107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11265" h="1110726">
                <a:moveTo>
                  <a:pt x="0" y="0"/>
                </a:moveTo>
                <a:lnTo>
                  <a:pt x="4411265" y="0"/>
                </a:lnTo>
                <a:lnTo>
                  <a:pt x="4411265" y="1110726"/>
                </a:lnTo>
                <a:lnTo>
                  <a:pt x="0" y="1110726"/>
                </a:lnTo>
                <a:lnTo>
                  <a:pt x="0" y="0"/>
                </a:lnTo>
                <a:close/>
              </a:path>
            </a:pathLst>
          </a:custGeom>
          <a:noFill/>
          <a:ln w="57150">
            <a:solidFill>
              <a:srgbClr val="24255C"/>
            </a:solid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0472" tIns="125984" rIns="220472" bIns="125984" numCol="1" spcCol="1270" anchor="ctr" anchorCtr="0">
            <a:noAutofit/>
          </a:bodyPr>
          <a:lstStyle/>
          <a:p>
            <a:pPr rtl="0" latinLnBrk="1" hangingPunct="0">
              <a:spcBef>
                <a:spcPts val="600"/>
              </a:spcBef>
              <a:spcAft>
                <a:spcPts val="600"/>
              </a:spcAft>
            </a:pPr>
            <a:r>
              <a:rPr lang="en-US" sz="3200" i="0" dirty="0">
                <a:solidFill>
                  <a:srgbClr val="E4842D"/>
                </a:solidFill>
                <a:effectLst/>
                <a:latin typeface="Myriad Pro Light"/>
                <a:ea typeface="Calibri"/>
                <a:cs typeface="Calibri"/>
              </a:rPr>
              <a:t>What is </a:t>
            </a:r>
            <a:r>
              <a:rPr lang="en-US" sz="3200" dirty="0">
                <a:solidFill>
                  <a:srgbClr val="E4842D"/>
                </a:solidFill>
                <a:latin typeface="Myriad Pro Light"/>
                <a:ea typeface="Calibri"/>
                <a:cs typeface="Calibri"/>
              </a:rPr>
              <a:t>a fiduciary</a:t>
            </a:r>
            <a:r>
              <a:rPr lang="en-US" sz="3200" i="0" dirty="0">
                <a:solidFill>
                  <a:srgbClr val="E4842D"/>
                </a:solidFill>
                <a:effectLst/>
                <a:latin typeface="Myriad Pro Light"/>
                <a:ea typeface="Calibri"/>
                <a:cs typeface="Calibri"/>
              </a:rPr>
              <a:t> duty?</a:t>
            </a:r>
            <a:endParaRPr lang="en-US" dirty="0"/>
          </a:p>
          <a:p>
            <a:pPr rtl="0" latinLnBrk="1" hangingPunct="0">
              <a:spcBef>
                <a:spcPts val="600"/>
              </a:spcBef>
              <a:spcAft>
                <a:spcPts val="600"/>
              </a:spcAft>
            </a:pPr>
            <a:r>
              <a:rPr lang="en-US" sz="3200" i="0" dirty="0">
                <a:solidFill>
                  <a:schemeClr val="tx1"/>
                </a:solidFill>
                <a:effectLst/>
                <a:latin typeface="Myriad Pro Light"/>
                <a:ea typeface="Calibri"/>
                <a:cs typeface="Calibri"/>
              </a:rPr>
              <a:t>A board </a:t>
            </a:r>
            <a:r>
              <a:rPr lang="en-US" sz="3200" dirty="0">
                <a:solidFill>
                  <a:schemeClr val="tx1"/>
                </a:solidFill>
                <a:latin typeface="Myriad Pro Light"/>
                <a:ea typeface="Calibri"/>
                <a:cs typeface="Calibri"/>
              </a:rPr>
              <a:t>member's fiduciary</a:t>
            </a:r>
            <a:r>
              <a:rPr lang="en-US" sz="3200" i="0" dirty="0">
                <a:solidFill>
                  <a:schemeClr val="tx1"/>
                </a:solidFill>
                <a:effectLst/>
                <a:latin typeface="Myriad Pro Light"/>
                <a:ea typeface="Calibri"/>
                <a:cs typeface="Calibri"/>
              </a:rPr>
              <a:t> duty is </a:t>
            </a:r>
            <a:r>
              <a:rPr lang="en-US" sz="3200" dirty="0">
                <a:solidFill>
                  <a:schemeClr val="tx1"/>
                </a:solidFill>
                <a:latin typeface="Myriad Pro Light"/>
                <a:ea typeface="Calibri"/>
                <a:cs typeface="Calibri"/>
              </a:rPr>
              <a:t>the obligation</a:t>
            </a:r>
            <a:r>
              <a:rPr lang="en-US" sz="3200" i="0" dirty="0">
                <a:solidFill>
                  <a:schemeClr val="tx1"/>
                </a:solidFill>
                <a:effectLst/>
                <a:latin typeface="Myriad Pro Light"/>
                <a:ea typeface="Calibri"/>
                <a:cs typeface="Calibri"/>
              </a:rPr>
              <a:t> to act in the best interest of the organization. </a:t>
            </a:r>
            <a:endParaRPr lang="en-US" i="0">
              <a:solidFill>
                <a:schemeClr val="tx1"/>
              </a:solidFill>
              <a:effectLst/>
              <a:latin typeface="Helvetica Light"/>
              <a:ea typeface="Calibri"/>
              <a:cs typeface="Calibri"/>
            </a:endParaRPr>
          </a:p>
          <a:p>
            <a:pPr rtl="0" latinLnBrk="1" hangingPunct="0">
              <a:spcBef>
                <a:spcPts val="600"/>
              </a:spcBef>
              <a:spcAft>
                <a:spcPts val="600"/>
              </a:spcAft>
            </a:pPr>
            <a:r>
              <a:rPr lang="en-US" sz="3200" i="0" dirty="0">
                <a:solidFill>
                  <a:schemeClr val="tx1"/>
                </a:solidFill>
                <a:effectLst/>
                <a:latin typeface="Myriad Pro Light"/>
                <a:ea typeface="Calibri"/>
                <a:cs typeface="Calibri"/>
              </a:rPr>
              <a:t>The responsibilities </a:t>
            </a:r>
            <a:r>
              <a:rPr lang="en-US" sz="3200" dirty="0">
                <a:solidFill>
                  <a:schemeClr val="tx1"/>
                </a:solidFill>
                <a:latin typeface="Myriad Pro Light"/>
                <a:ea typeface="Calibri"/>
                <a:cs typeface="Calibri"/>
              </a:rPr>
              <a:t>of fiduciaries</a:t>
            </a:r>
            <a:r>
              <a:rPr lang="en-US" sz="3200" i="0" dirty="0">
                <a:solidFill>
                  <a:schemeClr val="tx1"/>
                </a:solidFill>
                <a:effectLst/>
                <a:latin typeface="Myriad Pro Light"/>
                <a:ea typeface="Calibri"/>
                <a:cs typeface="Calibri"/>
              </a:rPr>
              <a:t> are </a:t>
            </a:r>
            <a:r>
              <a:rPr lang="en-US" sz="3200" dirty="0">
                <a:solidFill>
                  <a:schemeClr val="tx1"/>
                </a:solidFill>
                <a:latin typeface="Myriad Pro Light"/>
                <a:ea typeface="Calibri"/>
                <a:cs typeface="Calibri"/>
              </a:rPr>
              <a:t>governed by</a:t>
            </a:r>
            <a:r>
              <a:rPr lang="en-US" sz="3200" i="0" dirty="0">
                <a:solidFill>
                  <a:schemeClr val="tx1"/>
                </a:solidFill>
                <a:effectLst/>
                <a:latin typeface="Myriad Pro Light"/>
                <a:ea typeface="Calibri"/>
                <a:cs typeface="Calibri"/>
              </a:rPr>
              <a:t> federal and </a:t>
            </a:r>
            <a:r>
              <a:rPr lang="en-US" sz="3200" dirty="0">
                <a:solidFill>
                  <a:schemeClr val="tx1"/>
                </a:solidFill>
                <a:latin typeface="Myriad Pro Light"/>
                <a:ea typeface="Calibri"/>
                <a:cs typeface="Calibri"/>
              </a:rPr>
              <a:t>state laws</a:t>
            </a:r>
            <a:r>
              <a:rPr lang="en-US" sz="3200" i="0" dirty="0">
                <a:solidFill>
                  <a:schemeClr val="tx1"/>
                </a:solidFill>
                <a:effectLst/>
                <a:latin typeface="Myriad Pro Light"/>
                <a:ea typeface="Calibri"/>
                <a:cs typeface="Calibri"/>
              </a:rPr>
              <a:t> as well </a:t>
            </a:r>
            <a:r>
              <a:rPr lang="en-US" sz="3200" dirty="0">
                <a:solidFill>
                  <a:schemeClr val="tx1"/>
                </a:solidFill>
                <a:latin typeface="Myriad Pro Light"/>
                <a:ea typeface="Calibri"/>
                <a:cs typeface="Calibri"/>
              </a:rPr>
              <a:t>as common</a:t>
            </a:r>
            <a:r>
              <a:rPr lang="en-US" sz="3200" i="0" dirty="0">
                <a:solidFill>
                  <a:schemeClr val="tx1"/>
                </a:solidFill>
                <a:effectLst/>
                <a:latin typeface="Myriad Pro Light"/>
                <a:ea typeface="Calibri"/>
                <a:cs typeface="Calibri"/>
              </a:rPr>
              <a:t> law. </a:t>
            </a:r>
          </a:p>
        </p:txBody>
      </p:sp>
    </p:spTree>
    <p:extLst>
      <p:ext uri="{BB962C8B-B14F-4D97-AF65-F5344CB8AC3E}">
        <p14:creationId xmlns:p14="http://schemas.microsoft.com/office/powerpoint/2010/main" val="3446700006"/>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1A324-AD7D-9824-4F67-780CFAC4184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DDAC91E-2E70-0013-FA03-690BD7D7B2BC}"/>
              </a:ext>
            </a:extLst>
          </p:cNvPr>
          <p:cNvSpPr txBox="1"/>
          <p:nvPr/>
        </p:nvSpPr>
        <p:spPr>
          <a:xfrm>
            <a:off x="1240631" y="498136"/>
            <a:ext cx="14897100" cy="8327408"/>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en-US" sz="4800" b="1" kern="1400" spc="-50" dirty="0">
                <a:solidFill>
                  <a:srgbClr val="24255C"/>
                </a:solidFill>
                <a:latin typeface="Myriad Pro"/>
                <a:cs typeface="Times New Roman"/>
              </a:rPr>
              <a:t>Board Slate Selection – Competency Matrix</a:t>
            </a:r>
            <a:endParaRPr lang="en-US" dirty="0"/>
          </a:p>
          <a:p>
            <a:pPr marL="63500">
              <a:lnSpc>
                <a:spcPct val="115000"/>
              </a:lnSpc>
              <a:spcBef>
                <a:spcPts val="200"/>
              </a:spcBef>
            </a:pPr>
            <a:endParaRPr lang="en-US" sz="3200" i="1" dirty="0">
              <a:solidFill>
                <a:srgbClr val="E4842D"/>
              </a:solidFill>
              <a:latin typeface="Myriad Pro Light"/>
            </a:endParaRPr>
          </a:p>
          <a:p>
            <a:pPr algn="l"/>
            <a:r>
              <a:rPr lang="en-US" sz="3200" dirty="0">
                <a:solidFill>
                  <a:srgbClr val="24255C"/>
                </a:solidFill>
                <a:latin typeface="Myriad Pro Light"/>
                <a:ea typeface="Times New Roman" panose="02020603050405020304" pitchFamily="18" charset="0"/>
                <a:cs typeface="Times New Roman"/>
              </a:rPr>
              <a:t>To ensure </a:t>
            </a:r>
            <a:r>
              <a:rPr lang="en-US" sz="3200" dirty="0">
                <a:solidFill>
                  <a:srgbClr val="24255C"/>
                </a:solidFill>
                <a:effectLst/>
                <a:latin typeface="Myriad Pro Light"/>
                <a:ea typeface="Times New Roman" panose="02020603050405020304" pitchFamily="18" charset="0"/>
                <a:cs typeface="Times New Roman"/>
              </a:rPr>
              <a:t>the Association</a:t>
            </a:r>
            <a:r>
              <a:rPr lang="en-US" sz="3200" dirty="0">
                <a:solidFill>
                  <a:srgbClr val="24255C"/>
                </a:solidFill>
                <a:latin typeface="Myriad Pro Light"/>
                <a:ea typeface="Times New Roman" panose="02020603050405020304" pitchFamily="18" charset="0"/>
                <a:cs typeface="Times New Roman"/>
              </a:rPr>
              <a:t> for Women in Science is governed </a:t>
            </a:r>
            <a:r>
              <a:rPr lang="en-US" sz="3200" dirty="0">
                <a:solidFill>
                  <a:srgbClr val="24255C"/>
                </a:solidFill>
                <a:effectLst/>
                <a:latin typeface="Myriad Pro Light"/>
                <a:ea typeface="Times New Roman" panose="02020603050405020304" pitchFamily="18" charset="0"/>
                <a:cs typeface="Times New Roman"/>
              </a:rPr>
              <a:t>by </a:t>
            </a:r>
            <a:r>
              <a:rPr lang="en-US" sz="3200" dirty="0">
                <a:solidFill>
                  <a:srgbClr val="24255C"/>
                </a:solidFill>
                <a:latin typeface="Myriad Pro Light"/>
                <a:ea typeface="Times New Roman" panose="02020603050405020304" pitchFamily="18" charset="0"/>
                <a:cs typeface="Times New Roman"/>
              </a:rPr>
              <a:t>a board of directors who have the experience</a:t>
            </a:r>
            <a:r>
              <a:rPr lang="en-US" sz="3200" dirty="0">
                <a:solidFill>
                  <a:srgbClr val="24255C"/>
                </a:solidFill>
                <a:effectLst/>
                <a:latin typeface="Myriad Pro Light"/>
                <a:ea typeface="Times New Roman" panose="02020603050405020304" pitchFamily="18" charset="0"/>
                <a:cs typeface="Times New Roman"/>
              </a:rPr>
              <a:t>, expertise, and </a:t>
            </a:r>
            <a:r>
              <a:rPr lang="en-US" sz="3200" dirty="0">
                <a:solidFill>
                  <a:srgbClr val="24255C"/>
                </a:solidFill>
                <a:latin typeface="Myriad Pro Light"/>
                <a:ea typeface="Times New Roman" panose="02020603050405020304" pitchFamily="18" charset="0"/>
                <a:cs typeface="Times New Roman"/>
              </a:rPr>
              <a:t>competencies </a:t>
            </a:r>
            <a:r>
              <a:rPr lang="en-US" sz="3200" dirty="0">
                <a:solidFill>
                  <a:srgbClr val="24255C"/>
                </a:solidFill>
                <a:effectLst/>
                <a:latin typeface="Myriad Pro Light"/>
                <a:ea typeface="Times New Roman" panose="02020603050405020304" pitchFamily="18" charset="0"/>
                <a:cs typeface="Times New Roman"/>
              </a:rPr>
              <a:t>to </a:t>
            </a:r>
            <a:r>
              <a:rPr lang="en-US" sz="3200" dirty="0">
                <a:solidFill>
                  <a:srgbClr val="24255C"/>
                </a:solidFill>
                <a:latin typeface="Myriad Pro Light"/>
                <a:ea typeface="Times New Roman" panose="02020603050405020304" pitchFamily="18" charset="0"/>
                <a:cs typeface="Times New Roman"/>
              </a:rPr>
              <a:t>provide </a:t>
            </a:r>
            <a:r>
              <a:rPr lang="en-US" sz="3200" dirty="0">
                <a:solidFill>
                  <a:srgbClr val="24255C"/>
                </a:solidFill>
                <a:effectLst/>
                <a:latin typeface="Myriad Pro Light"/>
                <a:ea typeface="Times New Roman" panose="02020603050405020304" pitchFamily="18" charset="0"/>
                <a:cs typeface="Times New Roman"/>
              </a:rPr>
              <a:t>the </a:t>
            </a:r>
            <a:r>
              <a:rPr lang="en-US" sz="3200" dirty="0">
                <a:solidFill>
                  <a:srgbClr val="24255C"/>
                </a:solidFill>
                <a:latin typeface="Myriad Pro Light"/>
                <a:ea typeface="Times New Roman" panose="02020603050405020304" pitchFamily="18" charset="0"/>
                <a:cs typeface="Times New Roman"/>
              </a:rPr>
              <a:t>strategic direction </a:t>
            </a:r>
            <a:r>
              <a:rPr lang="en-US" sz="3200" dirty="0">
                <a:solidFill>
                  <a:srgbClr val="24255C"/>
                </a:solidFill>
                <a:effectLst/>
                <a:latin typeface="Myriad Pro Light"/>
                <a:ea typeface="Times New Roman" panose="02020603050405020304" pitchFamily="18" charset="0"/>
                <a:cs typeface="Times New Roman"/>
              </a:rPr>
              <a:t>of the </a:t>
            </a:r>
            <a:r>
              <a:rPr lang="en-US" sz="3200" dirty="0">
                <a:solidFill>
                  <a:srgbClr val="24255C"/>
                </a:solidFill>
                <a:latin typeface="Myriad Pro Light"/>
                <a:ea typeface="Times New Roman" panose="02020603050405020304" pitchFamily="18" charset="0"/>
                <a:cs typeface="Times New Roman"/>
              </a:rPr>
              <a:t>organization, AWIS utilizes a competency and multi-representational model for board member selection</a:t>
            </a:r>
            <a:r>
              <a:rPr lang="en-US" sz="3200" dirty="0">
                <a:solidFill>
                  <a:srgbClr val="24255C"/>
                </a:solidFill>
                <a:effectLst/>
                <a:latin typeface="Myriad Pro Light"/>
                <a:ea typeface="Times New Roman" panose="02020603050405020304" pitchFamily="18" charset="0"/>
                <a:cs typeface="Times New Roman"/>
              </a:rPr>
              <a:t>. </a:t>
            </a:r>
            <a:endParaRPr lang="en-US" sz="3200" dirty="0">
              <a:solidFill>
                <a:srgbClr val="000000"/>
              </a:solidFill>
              <a:latin typeface="Myriad Pro Light"/>
              <a:ea typeface="Times New Roman" panose="02020603050405020304" pitchFamily="18" charset="0"/>
              <a:cs typeface="Times New Roman"/>
            </a:endParaRPr>
          </a:p>
          <a:p>
            <a:pPr algn="l"/>
            <a:endParaRPr lang="en-US" sz="3200" dirty="0">
              <a:solidFill>
                <a:srgbClr val="000000"/>
              </a:solidFill>
              <a:latin typeface="Myriad Pro Light"/>
              <a:ea typeface="Times New Roman" panose="02020603050405020304" pitchFamily="18" charset="0"/>
              <a:cs typeface="Times New Roman"/>
            </a:endParaRPr>
          </a:p>
          <a:p>
            <a:pPr algn="l"/>
            <a:r>
              <a:rPr lang="en-US" sz="3200" dirty="0">
                <a:solidFill>
                  <a:srgbClr val="24255C"/>
                </a:solidFill>
                <a:latin typeface="Myriad Pro Light"/>
                <a:ea typeface="Times New Roman" panose="02020603050405020304" pitchFamily="18" charset="0"/>
                <a:cs typeface="Times New Roman"/>
              </a:rPr>
              <a:t>All </a:t>
            </a:r>
            <a:r>
              <a:rPr lang="en-US" sz="3200" dirty="0">
                <a:solidFill>
                  <a:srgbClr val="24255C"/>
                </a:solidFill>
                <a:effectLst/>
                <a:latin typeface="Myriad Pro Light"/>
                <a:ea typeface="Times New Roman" panose="02020603050405020304" pitchFamily="18" charset="0"/>
                <a:cs typeface="Times New Roman"/>
              </a:rPr>
              <a:t>members</a:t>
            </a:r>
            <a:r>
              <a:rPr lang="en-US" sz="3200" dirty="0">
                <a:solidFill>
                  <a:srgbClr val="24255C"/>
                </a:solidFill>
                <a:latin typeface="Myriad Pro Light"/>
                <a:ea typeface="Times New Roman" panose="02020603050405020304" pitchFamily="18" charset="0"/>
                <a:cs typeface="Times New Roman"/>
              </a:rPr>
              <a:t> </a:t>
            </a:r>
            <a:r>
              <a:rPr lang="en-US" sz="3200" dirty="0">
                <a:solidFill>
                  <a:srgbClr val="24255C"/>
                </a:solidFill>
                <a:effectLst/>
                <a:latin typeface="Myriad Pro Light"/>
                <a:ea typeface="Times New Roman" panose="02020603050405020304" pitchFamily="18" charset="0"/>
                <a:cs typeface="Times New Roman"/>
              </a:rPr>
              <a:t>are </a:t>
            </a:r>
            <a:r>
              <a:rPr lang="en-US" sz="3200" dirty="0">
                <a:solidFill>
                  <a:srgbClr val="24255C"/>
                </a:solidFill>
                <a:latin typeface="Myriad Pro Light"/>
                <a:ea typeface="Times New Roman" panose="02020603050405020304" pitchFamily="18" charset="0"/>
                <a:cs typeface="Times New Roman"/>
              </a:rPr>
              <a:t>encouraged to consider board service and nominate themselves as a candidate for </a:t>
            </a:r>
            <a:r>
              <a:rPr lang="en-US" sz="3200" dirty="0">
                <a:solidFill>
                  <a:srgbClr val="24255C"/>
                </a:solidFill>
                <a:effectLst/>
                <a:latin typeface="Myriad Pro Light"/>
                <a:ea typeface="Times New Roman" panose="02020603050405020304" pitchFamily="18" charset="0"/>
                <a:cs typeface="Times New Roman"/>
              </a:rPr>
              <a:t>the </a:t>
            </a:r>
            <a:r>
              <a:rPr lang="en-US" sz="3200" dirty="0">
                <a:solidFill>
                  <a:srgbClr val="24255C"/>
                </a:solidFill>
                <a:latin typeface="Myriad Pro Light"/>
                <a:ea typeface="Times New Roman" panose="02020603050405020304" pitchFamily="18" charset="0"/>
                <a:cs typeface="Times New Roman"/>
              </a:rPr>
              <a:t>opportunity. Individuals </a:t>
            </a:r>
            <a:r>
              <a:rPr lang="en-US" sz="3200" dirty="0">
                <a:solidFill>
                  <a:srgbClr val="24255C"/>
                </a:solidFill>
                <a:effectLst/>
                <a:latin typeface="Myriad Pro Light"/>
                <a:ea typeface="Times New Roman" panose="02020603050405020304" pitchFamily="18" charset="0"/>
                <a:cs typeface="Times New Roman"/>
              </a:rPr>
              <a:t>who </a:t>
            </a:r>
            <a:r>
              <a:rPr lang="en-US" sz="3200" dirty="0">
                <a:solidFill>
                  <a:srgbClr val="24255C"/>
                </a:solidFill>
                <a:latin typeface="Myriad Pro Light"/>
                <a:ea typeface="Times New Roman" panose="02020603050405020304" pitchFamily="18" charset="0"/>
                <a:cs typeface="Times New Roman"/>
              </a:rPr>
              <a:t>possess </a:t>
            </a:r>
            <a:r>
              <a:rPr lang="en-US" sz="3200" dirty="0">
                <a:solidFill>
                  <a:srgbClr val="24255C"/>
                </a:solidFill>
                <a:effectLst/>
                <a:latin typeface="Myriad Pro Light"/>
                <a:ea typeface="Times New Roman" panose="02020603050405020304" pitchFamily="18" charset="0"/>
                <a:cs typeface="Times New Roman"/>
              </a:rPr>
              <a:t>the </a:t>
            </a:r>
            <a:r>
              <a:rPr lang="en-US" sz="3200" dirty="0">
                <a:solidFill>
                  <a:srgbClr val="24255C"/>
                </a:solidFill>
                <a:latin typeface="Myriad Pro Light"/>
                <a:ea typeface="Times New Roman" panose="02020603050405020304" pitchFamily="18" charset="0"/>
                <a:cs typeface="Times New Roman"/>
              </a:rPr>
              <a:t>competencies</a:t>
            </a:r>
            <a:r>
              <a:rPr lang="en-US" sz="3200" dirty="0">
                <a:solidFill>
                  <a:srgbClr val="24255C"/>
                </a:solidFill>
                <a:effectLst/>
                <a:latin typeface="Myriad Pro Light"/>
                <a:ea typeface="Times New Roman" panose="02020603050405020304" pitchFamily="18" charset="0"/>
                <a:cs typeface="Times New Roman"/>
              </a:rPr>
              <a:t>, </a:t>
            </a:r>
            <a:r>
              <a:rPr lang="en-US" sz="3200" dirty="0">
                <a:solidFill>
                  <a:srgbClr val="24255C"/>
                </a:solidFill>
                <a:latin typeface="Myriad Pro Light"/>
                <a:ea typeface="Times New Roman" panose="02020603050405020304" pitchFamily="18" charset="0"/>
                <a:cs typeface="Times New Roman"/>
              </a:rPr>
              <a:t>experiences</a:t>
            </a:r>
            <a:r>
              <a:rPr lang="en-US" sz="3200" dirty="0">
                <a:solidFill>
                  <a:srgbClr val="24255C"/>
                </a:solidFill>
                <a:effectLst/>
                <a:latin typeface="Myriad Pro Light"/>
                <a:ea typeface="Times New Roman" panose="02020603050405020304" pitchFamily="18" charset="0"/>
                <a:cs typeface="Times New Roman"/>
              </a:rPr>
              <a:t>, and </a:t>
            </a:r>
            <a:r>
              <a:rPr lang="en-US" sz="3200" dirty="0">
                <a:solidFill>
                  <a:srgbClr val="24255C"/>
                </a:solidFill>
                <a:latin typeface="Myriad Pro Light"/>
                <a:ea typeface="Times New Roman" panose="02020603050405020304" pitchFamily="18" charset="0"/>
                <a:cs typeface="Times New Roman"/>
              </a:rPr>
              <a:t>expertise identified </a:t>
            </a:r>
            <a:r>
              <a:rPr lang="en-US" sz="3200" dirty="0">
                <a:solidFill>
                  <a:srgbClr val="24255C"/>
                </a:solidFill>
                <a:effectLst/>
                <a:latin typeface="Myriad Pro Light"/>
                <a:ea typeface="Times New Roman" panose="02020603050405020304" pitchFamily="18" charset="0"/>
                <a:cs typeface="Times New Roman"/>
              </a:rPr>
              <a:t>as </a:t>
            </a:r>
            <a:r>
              <a:rPr lang="en-US" sz="3200" dirty="0">
                <a:solidFill>
                  <a:srgbClr val="24255C"/>
                </a:solidFill>
                <a:latin typeface="Myriad Pro Light"/>
                <a:ea typeface="Times New Roman" panose="02020603050405020304" pitchFamily="18" charset="0"/>
                <a:cs typeface="Times New Roman"/>
              </a:rPr>
              <a:t>a priority within a specific election cycle are highly encouraged </a:t>
            </a:r>
            <a:r>
              <a:rPr lang="en-US" sz="3200" dirty="0">
                <a:solidFill>
                  <a:srgbClr val="24255C"/>
                </a:solidFill>
                <a:effectLst/>
                <a:latin typeface="Myriad Pro Light"/>
                <a:ea typeface="Times New Roman" panose="02020603050405020304" pitchFamily="18" charset="0"/>
                <a:cs typeface="Times New Roman"/>
              </a:rPr>
              <a:t>to </a:t>
            </a:r>
            <a:r>
              <a:rPr lang="en-US" sz="3200" dirty="0">
                <a:solidFill>
                  <a:srgbClr val="24255C"/>
                </a:solidFill>
                <a:latin typeface="Myriad Pro Light"/>
                <a:ea typeface="Times New Roman" panose="02020603050405020304" pitchFamily="18" charset="0"/>
                <a:cs typeface="Times New Roman"/>
              </a:rPr>
              <a:t>apply</a:t>
            </a:r>
            <a:r>
              <a:rPr lang="en-US" sz="3200" dirty="0">
                <a:solidFill>
                  <a:srgbClr val="24255C"/>
                </a:solidFill>
                <a:effectLst/>
                <a:latin typeface="Myriad Pro Light"/>
                <a:ea typeface="Times New Roman" panose="02020603050405020304" pitchFamily="18" charset="0"/>
                <a:cs typeface="Times New Roman"/>
              </a:rPr>
              <a:t>. </a:t>
            </a:r>
            <a:endParaRPr lang="en-US" sz="3200" dirty="0">
              <a:solidFill>
                <a:srgbClr val="000000"/>
              </a:solidFill>
              <a:effectLst/>
              <a:latin typeface="Myriad Pro Light"/>
              <a:ea typeface="Times New Roman" panose="02020603050405020304" pitchFamily="18" charset="0"/>
              <a:cs typeface="Times New Roman"/>
            </a:endParaRPr>
          </a:p>
          <a:p>
            <a:pPr marR="0" algn="l">
              <a:spcAft>
                <a:spcPts val="0"/>
              </a:spcAft>
            </a:pPr>
            <a:endParaRPr lang="en-US" sz="3200" dirty="0">
              <a:solidFill>
                <a:srgbClr val="000000"/>
              </a:solidFill>
              <a:latin typeface="Myriad Pro Light"/>
              <a:ea typeface="Times New Roman" panose="02020603050405020304" pitchFamily="18" charset="0"/>
              <a:cs typeface="Times New Roman" panose="02020603050405020304" pitchFamily="18" charset="0"/>
            </a:endParaRPr>
          </a:p>
          <a:p>
            <a:pPr algn="l"/>
            <a:r>
              <a:rPr lang="en-US" sz="3200" dirty="0">
                <a:solidFill>
                  <a:srgbClr val="24255C"/>
                </a:solidFill>
                <a:latin typeface="Myriad Pro Light"/>
                <a:ea typeface="Times New Roman" panose="02020603050405020304" pitchFamily="18" charset="0"/>
                <a:cs typeface="Times New Roman"/>
              </a:rPr>
              <a:t>During </a:t>
            </a:r>
            <a:r>
              <a:rPr lang="en-US" sz="3200" dirty="0">
                <a:solidFill>
                  <a:srgbClr val="24255C"/>
                </a:solidFill>
                <a:effectLst/>
                <a:latin typeface="Myriad Pro Light"/>
                <a:ea typeface="Times New Roman" panose="02020603050405020304" pitchFamily="18" charset="0"/>
                <a:cs typeface="Times New Roman"/>
              </a:rPr>
              <a:t>the </a:t>
            </a:r>
            <a:r>
              <a:rPr lang="en-US" sz="3200" dirty="0">
                <a:solidFill>
                  <a:srgbClr val="24255C"/>
                </a:solidFill>
                <a:latin typeface="Myriad Pro Light"/>
                <a:ea typeface="Times New Roman" panose="02020603050405020304" pitchFamily="18" charset="0"/>
                <a:cs typeface="Times New Roman"/>
              </a:rPr>
              <a:t>2025 AWIS Board Election Cycle</a:t>
            </a:r>
            <a:r>
              <a:rPr lang="en-US" sz="3200" dirty="0">
                <a:solidFill>
                  <a:srgbClr val="24255C"/>
                </a:solidFill>
                <a:effectLst/>
                <a:latin typeface="Myriad Pro Light"/>
                <a:ea typeface="Times New Roman" panose="02020603050405020304" pitchFamily="18" charset="0"/>
                <a:cs typeface="Times New Roman"/>
              </a:rPr>
              <a:t>, </a:t>
            </a:r>
            <a:r>
              <a:rPr lang="en-US" sz="3200" dirty="0">
                <a:solidFill>
                  <a:srgbClr val="24255C"/>
                </a:solidFill>
                <a:latin typeface="Myriad Pro Light"/>
                <a:ea typeface="Times New Roman" panose="02020603050405020304" pitchFamily="18" charset="0"/>
                <a:cs typeface="Times New Roman"/>
              </a:rPr>
              <a:t>AWIS will be recruiting six </a:t>
            </a:r>
            <a:r>
              <a:rPr lang="en-US" sz="3200" dirty="0">
                <a:solidFill>
                  <a:srgbClr val="24255C"/>
                </a:solidFill>
                <a:effectLst/>
                <a:latin typeface="Myriad Pro Light"/>
                <a:ea typeface="Times New Roman" panose="02020603050405020304" pitchFamily="18" charset="0"/>
                <a:cs typeface="Times New Roman"/>
              </a:rPr>
              <a:t>board members. </a:t>
            </a:r>
            <a:r>
              <a:rPr lang="en-US" sz="3200" dirty="0">
                <a:solidFill>
                  <a:srgbClr val="24255C"/>
                </a:solidFill>
                <a:latin typeface="Myriad Pro Light"/>
                <a:ea typeface="Times New Roman" panose="02020603050405020304" pitchFamily="18" charset="0"/>
                <a:cs typeface="Times New Roman"/>
              </a:rPr>
              <a:t>Key </a:t>
            </a:r>
            <a:r>
              <a:rPr lang="en-US" sz="3200" b="1" dirty="0">
                <a:solidFill>
                  <a:srgbClr val="24255C"/>
                </a:solidFill>
                <a:latin typeface="Myriad Pro Light"/>
                <a:ea typeface="Times New Roman" panose="02020603050405020304" pitchFamily="18" charset="0"/>
                <a:cs typeface="Times New Roman"/>
              </a:rPr>
              <a:t>competencies which are being prioritized this year include representatives from academia </a:t>
            </a:r>
            <a:r>
              <a:rPr lang="en-US" sz="3200" b="1" dirty="0">
                <a:solidFill>
                  <a:srgbClr val="24255C"/>
                </a:solidFill>
                <a:effectLst/>
                <a:latin typeface="Myriad Pro Light"/>
                <a:ea typeface="Times New Roman" panose="02020603050405020304" pitchFamily="18" charset="0"/>
                <a:cs typeface="Times New Roman"/>
              </a:rPr>
              <a:t>and </a:t>
            </a:r>
            <a:r>
              <a:rPr lang="en-US" sz="3200" b="1" dirty="0">
                <a:solidFill>
                  <a:srgbClr val="24255C"/>
                </a:solidFill>
                <a:latin typeface="Myriad Pro Light"/>
                <a:ea typeface="Times New Roman" panose="02020603050405020304" pitchFamily="18" charset="0"/>
                <a:cs typeface="Times New Roman"/>
              </a:rPr>
              <a:t>industry, knowledge of scientific workforce trends </a:t>
            </a:r>
            <a:r>
              <a:rPr lang="en-US" sz="3200" b="1" dirty="0">
                <a:solidFill>
                  <a:srgbClr val="24255C"/>
                </a:solidFill>
                <a:effectLst/>
                <a:latin typeface="Myriad Pro Light"/>
                <a:ea typeface="Times New Roman" panose="02020603050405020304" pitchFamily="18" charset="0"/>
                <a:cs typeface="Times New Roman"/>
              </a:rPr>
              <a:t>and </a:t>
            </a:r>
            <a:r>
              <a:rPr lang="en-US" sz="3200" b="1" dirty="0">
                <a:solidFill>
                  <a:srgbClr val="24255C"/>
                </a:solidFill>
                <a:latin typeface="Myriad Pro Light"/>
                <a:ea typeface="Times New Roman" panose="02020603050405020304" pitchFamily="18" charset="0"/>
                <a:cs typeface="Times New Roman"/>
              </a:rPr>
              <a:t>policies</a:t>
            </a:r>
            <a:r>
              <a:rPr lang="en-US" sz="3200" b="1" dirty="0">
                <a:solidFill>
                  <a:srgbClr val="24255C"/>
                </a:solidFill>
                <a:effectLst/>
                <a:latin typeface="Myriad Pro Light"/>
                <a:ea typeface="Times New Roman" panose="02020603050405020304" pitchFamily="18" charset="0"/>
                <a:cs typeface="Times New Roman"/>
              </a:rPr>
              <a:t>, and </a:t>
            </a:r>
            <a:r>
              <a:rPr lang="en-US" sz="3200" b="1" dirty="0">
                <a:solidFill>
                  <a:srgbClr val="24255C"/>
                </a:solidFill>
                <a:latin typeface="Myriad Pro Light"/>
                <a:ea typeface="Times New Roman" panose="02020603050405020304" pitchFamily="18" charset="0"/>
                <a:cs typeface="Times New Roman"/>
              </a:rPr>
              <a:t>expertise in development</a:t>
            </a:r>
            <a:r>
              <a:rPr lang="en-US" sz="3200" b="1" dirty="0">
                <a:solidFill>
                  <a:srgbClr val="24255C"/>
                </a:solidFill>
                <a:effectLst/>
                <a:latin typeface="Myriad Pro Light"/>
                <a:ea typeface="Times New Roman" panose="02020603050405020304" pitchFamily="18" charset="0"/>
                <a:cs typeface="Times New Roman"/>
              </a:rPr>
              <a:t>, </a:t>
            </a:r>
            <a:r>
              <a:rPr lang="en-US" sz="3200" b="1" dirty="0">
                <a:solidFill>
                  <a:srgbClr val="24255C"/>
                </a:solidFill>
                <a:latin typeface="Myriad Pro Light"/>
                <a:ea typeface="Times New Roman" panose="02020603050405020304" pitchFamily="18" charset="0"/>
                <a:cs typeface="Times New Roman"/>
              </a:rPr>
              <a:t>auditing</a:t>
            </a:r>
            <a:r>
              <a:rPr lang="en-US" sz="3200" b="1" dirty="0">
                <a:solidFill>
                  <a:srgbClr val="24255C"/>
                </a:solidFill>
                <a:effectLst/>
                <a:latin typeface="Myriad Pro Light"/>
                <a:ea typeface="Times New Roman" panose="02020603050405020304" pitchFamily="18" charset="0"/>
                <a:cs typeface="Times New Roman"/>
              </a:rPr>
              <a:t>, </a:t>
            </a:r>
            <a:r>
              <a:rPr lang="en-US" sz="3200" b="1" dirty="0">
                <a:solidFill>
                  <a:srgbClr val="24255C"/>
                </a:solidFill>
                <a:latin typeface="Myriad Pro Light"/>
                <a:ea typeface="Times New Roman" panose="02020603050405020304" pitchFamily="18" charset="0"/>
                <a:cs typeface="Times New Roman"/>
              </a:rPr>
              <a:t>finance</a:t>
            </a:r>
            <a:r>
              <a:rPr lang="en-US" sz="3200" b="1" dirty="0">
                <a:solidFill>
                  <a:srgbClr val="24255C"/>
                </a:solidFill>
                <a:effectLst/>
                <a:latin typeface="Myriad Pro Light"/>
                <a:ea typeface="Times New Roman" panose="02020603050405020304" pitchFamily="18" charset="0"/>
                <a:cs typeface="Times New Roman"/>
              </a:rPr>
              <a:t>, </a:t>
            </a:r>
            <a:r>
              <a:rPr lang="en-US" sz="3200" b="1" dirty="0">
                <a:solidFill>
                  <a:srgbClr val="24255C"/>
                </a:solidFill>
                <a:latin typeface="Myriad Pro Light"/>
                <a:ea typeface="Times New Roman" panose="02020603050405020304" pitchFamily="18" charset="0"/>
                <a:cs typeface="Times New Roman"/>
              </a:rPr>
              <a:t>marketing </a:t>
            </a:r>
            <a:r>
              <a:rPr lang="en-US" sz="3200" b="1" dirty="0">
                <a:solidFill>
                  <a:srgbClr val="24255C"/>
                </a:solidFill>
                <a:effectLst/>
                <a:latin typeface="Myriad Pro Light"/>
                <a:ea typeface="Times New Roman" panose="02020603050405020304" pitchFamily="18" charset="0"/>
                <a:cs typeface="Times New Roman"/>
              </a:rPr>
              <a:t>and</a:t>
            </a:r>
            <a:r>
              <a:rPr lang="en-US" sz="3200" b="1" dirty="0">
                <a:solidFill>
                  <a:srgbClr val="24255C"/>
                </a:solidFill>
                <a:latin typeface="Myriad Pro Light"/>
                <a:ea typeface="Times New Roman" panose="02020603050405020304" pitchFamily="18" charset="0"/>
                <a:cs typeface="Times New Roman"/>
              </a:rPr>
              <a:t>/or sales</a:t>
            </a:r>
            <a:r>
              <a:rPr lang="en-US" sz="3200" b="1" dirty="0">
                <a:solidFill>
                  <a:srgbClr val="24255C"/>
                </a:solidFill>
                <a:effectLst/>
                <a:latin typeface="Myriad Pro Light"/>
                <a:ea typeface="Times New Roman" panose="02020603050405020304" pitchFamily="18" charset="0"/>
                <a:cs typeface="Times New Roman"/>
              </a:rPr>
              <a:t>.</a:t>
            </a:r>
            <a:endParaRPr lang="en-US" sz="3200" b="1"/>
          </a:p>
        </p:txBody>
      </p:sp>
    </p:spTree>
    <p:extLst>
      <p:ext uri="{BB962C8B-B14F-4D97-AF65-F5344CB8AC3E}">
        <p14:creationId xmlns:p14="http://schemas.microsoft.com/office/powerpoint/2010/main" val="1291302045"/>
      </p:ext>
    </p:extLst>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3.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AWIS Board Meeting">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AWIS Board Meeting" id="{EF53ED59-9BEE-46ED-96E2-A7811E552048}" vid="{8AB9C06E-8F31-4AEF-835B-C20F23C99EB8}"/>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AWIS Board Meeting</Template>
  <TotalTime>4602</TotalTime>
  <Words>1327</Words>
  <Application>Microsoft Office PowerPoint</Application>
  <PresentationFormat>Custom</PresentationFormat>
  <Paragraphs>144</Paragraphs>
  <Slides>12</Slides>
  <Notes>5</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AWIS Board Meeting</vt:lpstr>
      <vt:lpstr>Custom Design</vt:lpstr>
      <vt:lpstr>Association for Women in Science   Board Candidate  Leadership Guide</vt:lpstr>
      <vt:lpstr>AWIS’ Mission</vt:lpstr>
      <vt:lpstr> AWIS will focus on four strategic priorities in the next three years: </vt:lpstr>
      <vt:lpstr>Programs and initiatives occur at three levels</vt:lpstr>
      <vt:lpstr>Through AWIS you will impact and amplify the career achievements of women in the scientific workforce.</vt:lpstr>
      <vt:lpstr>PowerPoint Presentation</vt:lpstr>
      <vt:lpstr>PowerPoint Presentation</vt:lpstr>
      <vt:lpstr>PowerPoint Presentation</vt:lpstr>
      <vt:lpstr>PowerPoint Presentation</vt:lpstr>
      <vt:lpstr>More about AWIS</vt:lpstr>
      <vt:lpstr>Benefits of an AWIS Membership</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Obrien@awis.org</dc:creator>
  <cp:lastModifiedBy>Meredith Gibson</cp:lastModifiedBy>
  <cp:revision>271</cp:revision>
  <dcterms:modified xsi:type="dcterms:W3CDTF">2025-03-12T22:19:49Z</dcterms:modified>
</cp:coreProperties>
</file>